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70" r:id="rId7"/>
    <p:sldId id="271" r:id="rId8"/>
    <p:sldId id="272" r:id="rId9"/>
    <p:sldId id="262" r:id="rId10"/>
    <p:sldId id="263" r:id="rId11"/>
    <p:sldId id="264" r:id="rId12"/>
    <p:sldId id="275" r:id="rId13"/>
    <p:sldId id="281" r:id="rId14"/>
    <p:sldId id="282" r:id="rId15"/>
    <p:sldId id="283" r:id="rId16"/>
    <p:sldId id="284" r:id="rId17"/>
    <p:sldId id="276" r:id="rId18"/>
    <p:sldId id="279" r:id="rId19"/>
    <p:sldId id="280" r:id="rId20"/>
    <p:sldId id="265" r:id="rId21"/>
    <p:sldId id="266" r:id="rId22"/>
    <p:sldId id="274" r:id="rId23"/>
    <p:sldId id="277" r:id="rId24"/>
    <p:sldId id="278" r:id="rId25"/>
    <p:sldId id="285" r:id="rId26"/>
    <p:sldId id="286" r:id="rId27"/>
    <p:sldId id="28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2E6C7A5-DF55-4E13-9B5C-31C0DBB4D0A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2E6C7A5-DF55-4E13-9B5C-31C0DBB4D0A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758340-5A80-429C-93E3-BFA6BE300B98}" type="datetimeFigureOut">
              <a:rPr lang="en-US" smtClean="0"/>
              <a:pPr/>
              <a:t>10/31/2010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6C7A5-DF55-4E13-9B5C-31C0DBB4D0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5758340-5A80-429C-93E3-BFA6BE300B98}" type="datetimeFigureOut">
              <a:rPr lang="en-US" smtClean="0"/>
              <a:pPr/>
              <a:t>10/31/2010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2E6C7A5-DF55-4E13-9B5C-31C0DBB4D0A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PENDIDIKAN AGAMA</a:t>
            </a:r>
            <a:endParaRPr lang="en-US" dirty="0"/>
          </a:p>
        </p:txBody>
      </p:sp>
      <p:sp>
        <p:nvSpPr>
          <p:cNvPr id="3" name="Subtitle 2"/>
          <p:cNvSpPr>
            <a:spLocks noGrp="1"/>
          </p:cNvSpPr>
          <p:nvPr>
            <p:ph type="subTitle" idx="1"/>
          </p:nvPr>
        </p:nvSpPr>
        <p:spPr/>
        <p:txBody>
          <a:bodyPr>
            <a:normAutofit fontScale="92500"/>
          </a:bodyPr>
          <a:lstStyle/>
          <a:p>
            <a:r>
              <a:rPr lang="en-US" dirty="0" smtClean="0"/>
              <a:t>STIE HAJI AGUS SALIM BUKITTINGGI</a:t>
            </a:r>
          </a:p>
          <a:p>
            <a:r>
              <a:rPr lang="en-US" dirty="0" smtClean="0"/>
              <a:t>DOSEN</a:t>
            </a:r>
          </a:p>
          <a:p>
            <a:r>
              <a:rPr lang="en-US" dirty="0" smtClean="0"/>
              <a:t>ZAINNUDDIN TANJUNG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nvPr>
        </p:nvGraphicFramePr>
        <p:xfrm>
          <a:off x="428596" y="357166"/>
          <a:ext cx="8229600" cy="3489960"/>
        </p:xfrm>
        <a:graphic>
          <a:graphicData uri="http://schemas.openxmlformats.org/drawingml/2006/table">
            <a:tbl>
              <a:tblPr firstRow="1" bandRow="1">
                <a:tableStyleId>{073A0DAA-6AF3-43AB-8588-CEC1D06C72B9}</a:tableStyleId>
              </a:tblPr>
              <a:tblGrid>
                <a:gridCol w="2743200"/>
                <a:gridCol w="2743200"/>
                <a:gridCol w="2743200"/>
              </a:tblGrid>
              <a:tr h="370840">
                <a:tc>
                  <a:txBody>
                    <a:bodyPr/>
                    <a:lstStyle/>
                    <a:p>
                      <a:r>
                        <a:rPr lang="en-US" dirty="0" err="1" smtClean="0"/>
                        <a:t>Nama</a:t>
                      </a:r>
                      <a:r>
                        <a:rPr lang="en-US" dirty="0" smtClean="0"/>
                        <a:t> Agama</a:t>
                      </a:r>
                      <a:endParaRPr lang="en-US" dirty="0"/>
                    </a:p>
                  </a:txBody>
                  <a:tcPr/>
                </a:tc>
                <a:tc>
                  <a:txBody>
                    <a:bodyPr/>
                    <a:lstStyle/>
                    <a:p>
                      <a:r>
                        <a:rPr lang="en-US" dirty="0" err="1" smtClean="0"/>
                        <a:t>Jumlah</a:t>
                      </a:r>
                      <a:r>
                        <a:rPr lang="en-US" dirty="0" smtClean="0"/>
                        <a:t> </a:t>
                      </a:r>
                      <a:r>
                        <a:rPr lang="en-US" dirty="0" err="1" smtClean="0"/>
                        <a:t>Penganut</a:t>
                      </a:r>
                      <a:endParaRPr lang="en-US" dirty="0"/>
                    </a:p>
                  </a:txBody>
                  <a:tcPr/>
                </a:tc>
                <a:tc>
                  <a:txBody>
                    <a:bodyPr/>
                    <a:lstStyle/>
                    <a:p>
                      <a:r>
                        <a:rPr lang="en-US" dirty="0" err="1" smtClean="0"/>
                        <a:t>Keterangan</a:t>
                      </a:r>
                      <a:r>
                        <a:rPr lang="en-US" dirty="0" smtClean="0"/>
                        <a:t> </a:t>
                      </a:r>
                      <a:endParaRPr lang="en-US" dirty="0"/>
                    </a:p>
                  </a:txBody>
                  <a:tcPr/>
                </a:tc>
              </a:tr>
              <a:tr h="272102">
                <a:tc>
                  <a:txBody>
                    <a:bodyPr/>
                    <a:lstStyle/>
                    <a:p>
                      <a:r>
                        <a:rPr lang="en-US" dirty="0" smtClean="0"/>
                        <a:t>Kristen</a:t>
                      </a:r>
                      <a:endParaRPr lang="en-US" dirty="0"/>
                    </a:p>
                  </a:txBody>
                  <a:tcPr/>
                </a:tc>
                <a:tc>
                  <a:txBody>
                    <a:bodyPr/>
                    <a:lstStyle/>
                    <a:p>
                      <a:r>
                        <a:rPr lang="en-US" sz="1800" kern="1200" dirty="0" smtClean="0"/>
                        <a:t>1,637 - 1,923 </a:t>
                      </a:r>
                      <a:r>
                        <a:rPr lang="en-US" sz="1800" kern="1200" dirty="0" err="1" smtClean="0"/>
                        <a:t>miliar</a:t>
                      </a:r>
                      <a:endParaRPr lang="en-US" dirty="0"/>
                    </a:p>
                  </a:txBody>
                  <a:tcPr/>
                </a:tc>
                <a:tc>
                  <a:txBody>
                    <a:bodyPr/>
                    <a:lstStyle/>
                    <a:p>
                      <a:endParaRPr lang="en-US"/>
                    </a:p>
                  </a:txBody>
                  <a:tcPr/>
                </a:tc>
              </a:tr>
              <a:tr h="263532">
                <a:tc>
                  <a:txBody>
                    <a:bodyPr/>
                    <a:lstStyle/>
                    <a:p>
                      <a:r>
                        <a:rPr lang="en-US" dirty="0" smtClean="0"/>
                        <a:t>Islam</a:t>
                      </a:r>
                      <a:endParaRPr lang="en-US" dirty="0"/>
                    </a:p>
                  </a:txBody>
                  <a:tcPr/>
                </a:tc>
                <a:tc>
                  <a:txBody>
                    <a:bodyPr/>
                    <a:lstStyle/>
                    <a:p>
                      <a:r>
                        <a:rPr lang="en-US" sz="1800" kern="1200" dirty="0" smtClean="0"/>
                        <a:t>1,45 - 1,5 </a:t>
                      </a:r>
                      <a:r>
                        <a:rPr lang="en-US" sz="1800" kern="1200" dirty="0" err="1" smtClean="0"/>
                        <a:t>miliar</a:t>
                      </a:r>
                      <a:endParaRPr lang="en-US" dirty="0"/>
                    </a:p>
                  </a:txBody>
                  <a:tcPr/>
                </a:tc>
                <a:tc>
                  <a:txBody>
                    <a:bodyPr/>
                    <a:lstStyle/>
                    <a:p>
                      <a:endParaRPr lang="en-US" dirty="0"/>
                    </a:p>
                  </a:txBody>
                  <a:tcPr/>
                </a:tc>
              </a:tr>
              <a:tr h="540714">
                <a:tc>
                  <a:txBody>
                    <a:bodyPr/>
                    <a:lstStyle/>
                    <a:p>
                      <a:r>
                        <a:rPr lang="en-US" dirty="0" err="1" smtClean="0"/>
                        <a:t>Sekuler</a:t>
                      </a:r>
                      <a:r>
                        <a:rPr lang="en-US" dirty="0" smtClean="0"/>
                        <a:t>/</a:t>
                      </a:r>
                      <a:r>
                        <a:rPr lang="en-US" dirty="0" err="1" smtClean="0"/>
                        <a:t>tidak</a:t>
                      </a:r>
                      <a:r>
                        <a:rPr lang="en-US" dirty="0" smtClean="0"/>
                        <a:t> </a:t>
                      </a:r>
                      <a:r>
                        <a:rPr lang="en-US" dirty="0" err="1" smtClean="0"/>
                        <a:t>beragama</a:t>
                      </a:r>
                      <a:r>
                        <a:rPr lang="en-US" dirty="0" smtClean="0"/>
                        <a:t>/</a:t>
                      </a:r>
                      <a:r>
                        <a:rPr lang="en-US" dirty="0" err="1" smtClean="0"/>
                        <a:t>Ateis</a:t>
                      </a:r>
                      <a:endParaRPr lang="en-US" dirty="0"/>
                    </a:p>
                  </a:txBody>
                  <a:tcPr/>
                </a:tc>
                <a:tc>
                  <a:txBody>
                    <a:bodyPr/>
                    <a:lstStyle/>
                    <a:p>
                      <a:r>
                        <a:rPr lang="en-US" sz="1800" kern="1200" dirty="0" smtClean="0"/>
                        <a:t>1,1 </a:t>
                      </a:r>
                      <a:r>
                        <a:rPr lang="en-US" sz="1800" kern="1200" dirty="0" err="1" smtClean="0"/>
                        <a:t>miliar</a:t>
                      </a:r>
                      <a:endParaRPr lang="en-US" dirty="0"/>
                    </a:p>
                  </a:txBody>
                  <a:tcPr/>
                </a:tc>
                <a:tc>
                  <a:txBody>
                    <a:bodyPr/>
                    <a:lstStyle/>
                    <a:p>
                      <a:endParaRPr lang="en-US" dirty="0"/>
                    </a:p>
                  </a:txBody>
                  <a:tcPr/>
                </a:tc>
              </a:tr>
              <a:tr h="370840">
                <a:tc>
                  <a:txBody>
                    <a:bodyPr/>
                    <a:lstStyle/>
                    <a:p>
                      <a:r>
                        <a:rPr lang="en-US" dirty="0" err="1" smtClean="0"/>
                        <a:t>Hinduisme</a:t>
                      </a:r>
                      <a:endParaRPr lang="en-US" dirty="0"/>
                    </a:p>
                  </a:txBody>
                  <a:tcPr/>
                </a:tc>
                <a:tc>
                  <a:txBody>
                    <a:bodyPr/>
                    <a:lstStyle/>
                    <a:p>
                      <a:r>
                        <a:rPr lang="en-US" sz="1800" kern="1200" dirty="0" smtClean="0"/>
                        <a:t>965 - 971 </a:t>
                      </a:r>
                      <a:r>
                        <a:rPr lang="en-US" sz="1800" kern="1200" dirty="0" err="1" smtClean="0"/>
                        <a:t>juta</a:t>
                      </a:r>
                      <a:endParaRPr lang="en-US" dirty="0"/>
                    </a:p>
                  </a:txBody>
                  <a:tcPr/>
                </a:tc>
                <a:tc>
                  <a:txBody>
                    <a:bodyPr/>
                    <a:lstStyle/>
                    <a:p>
                      <a:endParaRPr lang="en-US" dirty="0"/>
                    </a:p>
                  </a:txBody>
                  <a:tcPr/>
                </a:tc>
              </a:tr>
              <a:tr h="529926">
                <a:tc>
                  <a:txBody>
                    <a:bodyPr/>
                    <a:lstStyle/>
                    <a:p>
                      <a:r>
                        <a:rPr lang="en-US" dirty="0" err="1" smtClean="0"/>
                        <a:t>Kepercayaan</a:t>
                      </a:r>
                      <a:r>
                        <a:rPr lang="en-US" dirty="0" smtClean="0"/>
                        <a:t> </a:t>
                      </a:r>
                      <a:r>
                        <a:rPr lang="en-US" dirty="0" err="1" smtClean="0"/>
                        <a:t>Tradisional</a:t>
                      </a:r>
                      <a:r>
                        <a:rPr lang="en-US" dirty="0" smtClean="0"/>
                        <a:t> </a:t>
                      </a:r>
                      <a:r>
                        <a:rPr lang="en-US" dirty="0" err="1" smtClean="0"/>
                        <a:t>Tionghoa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t>394 </a:t>
                      </a:r>
                      <a:r>
                        <a:rPr lang="en-US" sz="1800" kern="1200" dirty="0" err="1" smtClean="0"/>
                        <a:t>juta</a:t>
                      </a:r>
                      <a:endParaRPr lang="en-US" sz="1800" kern="1200" dirty="0" smtClean="0"/>
                    </a:p>
                    <a:p>
                      <a:endParaRPr lang="en-US" dirty="0"/>
                    </a:p>
                  </a:txBody>
                  <a:tcPr/>
                </a:tc>
                <a:tc>
                  <a:txBody>
                    <a:bodyPr/>
                    <a:lstStyle/>
                    <a:p>
                      <a:endParaRPr lang="en-US" dirty="0"/>
                    </a:p>
                  </a:txBody>
                  <a:tcPr/>
                </a:tc>
              </a:tr>
              <a:tr h="318474">
                <a:tc>
                  <a:txBody>
                    <a:bodyPr/>
                    <a:lstStyle/>
                    <a:p>
                      <a:r>
                        <a:rPr lang="en-US" dirty="0" err="1" smtClean="0"/>
                        <a:t>Budhisme</a:t>
                      </a:r>
                      <a:endParaRPr lang="en-US" dirty="0"/>
                    </a:p>
                  </a:txBody>
                  <a:tcPr/>
                </a:tc>
                <a:tc>
                  <a:txBody>
                    <a:bodyPr/>
                    <a:lstStyle/>
                    <a:p>
                      <a:r>
                        <a:rPr lang="en-US" sz="1800" kern="1200" dirty="0" smtClean="0"/>
                        <a:t>489 </a:t>
                      </a:r>
                      <a:r>
                        <a:rPr lang="en-US" sz="1800" kern="1200" dirty="0" err="1" smtClean="0"/>
                        <a:t>juta</a:t>
                      </a:r>
                      <a:r>
                        <a:rPr lang="en-US" sz="1800" kern="1200" dirty="0" smtClean="0"/>
                        <a:t> - 1,512 </a:t>
                      </a:r>
                      <a:r>
                        <a:rPr lang="en-US" sz="1800" kern="1200" dirty="0" err="1" smtClean="0"/>
                        <a:t>miliar</a:t>
                      </a:r>
                      <a:endParaRPr lang="en-US" dirty="0"/>
                    </a:p>
                  </a:txBody>
                  <a:tcPr/>
                </a:tc>
                <a:tc>
                  <a:txBody>
                    <a:bodyPr/>
                    <a:lstStyle/>
                    <a:p>
                      <a:endParaRPr lang="en-US" dirty="0"/>
                    </a:p>
                  </a:txBody>
                  <a:tcPr/>
                </a:tc>
              </a:tr>
              <a:tr h="370840">
                <a:tc>
                  <a:txBody>
                    <a:bodyPr/>
                    <a:lstStyle/>
                    <a:p>
                      <a:r>
                        <a:rPr lang="en-US" dirty="0" err="1" smtClean="0"/>
                        <a:t>Paganisme</a:t>
                      </a:r>
                      <a:endParaRPr lang="en-US" dirty="0"/>
                    </a:p>
                  </a:txBody>
                  <a:tcPr/>
                </a:tc>
                <a:tc>
                  <a:txBody>
                    <a:bodyPr/>
                    <a:lstStyle/>
                    <a:p>
                      <a:r>
                        <a:rPr lang="en-US" sz="1800" kern="1200" dirty="0" smtClean="0"/>
                        <a:t>300 </a:t>
                      </a:r>
                      <a:r>
                        <a:rPr lang="en-US" sz="1800" kern="1200" dirty="0" err="1" smtClean="0"/>
                        <a:t>juta</a:t>
                      </a:r>
                      <a:endParaRPr lang="en-US" dirty="0"/>
                    </a:p>
                  </a:txBody>
                  <a:tcPr/>
                </a:tc>
                <a:tc>
                  <a:txBody>
                    <a:bodyPr/>
                    <a:lstStyle/>
                    <a:p>
                      <a:endParaRPr lang="en-US" dirty="0"/>
                    </a:p>
                  </a:txBody>
                  <a:tcPr/>
                </a:tc>
              </a:tr>
            </a:tbl>
          </a:graphicData>
        </a:graphic>
      </p:graphicFrame>
      <p:graphicFrame>
        <p:nvGraphicFramePr>
          <p:cNvPr id="7" name="Table 6"/>
          <p:cNvGraphicFramePr>
            <a:graphicFrameLocks noGrp="1"/>
          </p:cNvGraphicFramePr>
          <p:nvPr/>
        </p:nvGraphicFramePr>
        <p:xfrm>
          <a:off x="428596" y="3891280"/>
          <a:ext cx="8215371" cy="3200400"/>
        </p:xfrm>
        <a:graphic>
          <a:graphicData uri="http://schemas.openxmlformats.org/drawingml/2006/table">
            <a:tbl>
              <a:tblPr firstRow="1" bandRow="1">
                <a:tableStyleId>{5C22544A-7EE6-4342-B048-85BDC9FD1C3A}</a:tableStyleId>
              </a:tblPr>
              <a:tblGrid>
                <a:gridCol w="2738457"/>
                <a:gridCol w="2738457"/>
                <a:gridCol w="2738457"/>
              </a:tblGrid>
              <a:tr h="394976">
                <a:tc>
                  <a:txBody>
                    <a:bodyPr/>
                    <a:lstStyle/>
                    <a:p>
                      <a:r>
                        <a:rPr lang="en-US" sz="1800" b="0" kern="1200" dirty="0" err="1" smtClean="0">
                          <a:solidFill>
                            <a:schemeClr val="lt1"/>
                          </a:solidFill>
                          <a:latin typeface="+mn-lt"/>
                          <a:ea typeface="+mn-ea"/>
                          <a:cs typeface="+mn-cs"/>
                        </a:rPr>
                        <a:t>Tradisi</a:t>
                      </a:r>
                      <a:r>
                        <a:rPr lang="en-US" sz="1800" b="0" kern="1200" dirty="0" smtClean="0">
                          <a:solidFill>
                            <a:schemeClr val="lt1"/>
                          </a:solidFill>
                          <a:latin typeface="+mn-lt"/>
                          <a:ea typeface="+mn-ea"/>
                          <a:cs typeface="+mn-cs"/>
                        </a:rPr>
                        <a:t> </a:t>
                      </a:r>
                      <a:r>
                        <a:rPr lang="en-US" sz="1800" b="0" kern="1200" dirty="0" err="1" smtClean="0">
                          <a:solidFill>
                            <a:schemeClr val="lt1"/>
                          </a:solidFill>
                          <a:latin typeface="+mn-lt"/>
                          <a:ea typeface="+mn-ea"/>
                          <a:cs typeface="+mn-cs"/>
                        </a:rPr>
                        <a:t>Afrika</a:t>
                      </a:r>
                      <a:r>
                        <a:rPr lang="en-US" sz="1800" b="0" kern="1200" dirty="0" smtClean="0">
                          <a:solidFill>
                            <a:schemeClr val="lt1"/>
                          </a:solidFill>
                          <a:latin typeface="+mn-lt"/>
                          <a:ea typeface="+mn-ea"/>
                          <a:cs typeface="+mn-cs"/>
                        </a:rPr>
                        <a:t> </a:t>
                      </a:r>
                      <a:r>
                        <a:rPr lang="en-US" sz="1800" b="0" kern="1200" dirty="0" err="1" smtClean="0">
                          <a:solidFill>
                            <a:schemeClr val="lt1"/>
                          </a:solidFill>
                          <a:latin typeface="+mn-lt"/>
                          <a:ea typeface="+mn-ea"/>
                          <a:cs typeface="+mn-cs"/>
                        </a:rPr>
                        <a:t>dan</a:t>
                      </a:r>
                      <a:r>
                        <a:rPr lang="en-US" sz="1800" b="0" kern="1200" dirty="0" smtClean="0">
                          <a:solidFill>
                            <a:schemeClr val="lt1"/>
                          </a:solidFill>
                          <a:latin typeface="+mn-lt"/>
                          <a:ea typeface="+mn-ea"/>
                          <a:cs typeface="+mn-cs"/>
                        </a:rPr>
                        <a:t> </a:t>
                      </a:r>
                      <a:r>
                        <a:rPr lang="en-US" sz="1800" b="0" kern="1200" dirty="0" err="1" smtClean="0">
                          <a:solidFill>
                            <a:schemeClr val="lt1"/>
                          </a:solidFill>
                          <a:latin typeface="+mn-lt"/>
                          <a:ea typeface="+mn-ea"/>
                          <a:cs typeface="+mn-cs"/>
                        </a:rPr>
                        <a:t>diasporik</a:t>
                      </a:r>
                      <a:r>
                        <a:rPr lang="en-US" sz="1800" b="0" kern="1200" dirty="0" smtClean="0">
                          <a:solidFill>
                            <a:schemeClr val="lt1"/>
                          </a:solidFill>
                          <a:latin typeface="+mn-lt"/>
                          <a:ea typeface="+mn-ea"/>
                          <a:cs typeface="+mn-cs"/>
                        </a:rPr>
                        <a:t> </a:t>
                      </a:r>
                      <a:endParaRPr lang="en-US" b="0" dirty="0"/>
                    </a:p>
                  </a:txBody>
                  <a:tcPr/>
                </a:tc>
                <a:tc>
                  <a:txBody>
                    <a:bodyPr/>
                    <a:lstStyle/>
                    <a:p>
                      <a:r>
                        <a:rPr lang="en-US" sz="1800" b="0" kern="1200" dirty="0" smtClean="0">
                          <a:solidFill>
                            <a:schemeClr val="lt1"/>
                          </a:solidFill>
                          <a:latin typeface="+mn-lt"/>
                          <a:ea typeface="+mn-ea"/>
                          <a:cs typeface="+mn-cs"/>
                        </a:rPr>
                        <a:t>100 </a:t>
                      </a:r>
                      <a:r>
                        <a:rPr lang="en-US" sz="1800" b="0" kern="1200" dirty="0" err="1" smtClean="0">
                          <a:solidFill>
                            <a:schemeClr val="lt1"/>
                          </a:solidFill>
                          <a:latin typeface="+mn-lt"/>
                          <a:ea typeface="+mn-ea"/>
                          <a:cs typeface="+mn-cs"/>
                        </a:rPr>
                        <a:t>juta</a:t>
                      </a:r>
                      <a:endParaRPr lang="en-US" dirty="0"/>
                    </a:p>
                  </a:txBody>
                  <a:tcPr/>
                </a:tc>
                <a:tc>
                  <a:txBody>
                    <a:bodyPr/>
                    <a:lstStyle/>
                    <a:p>
                      <a:endParaRPr lang="en-US" dirty="0"/>
                    </a:p>
                  </a:txBody>
                  <a:tcPr/>
                </a:tc>
              </a:tr>
              <a:tr h="339054">
                <a:tc>
                  <a:txBody>
                    <a:bodyPr/>
                    <a:lstStyle/>
                    <a:p>
                      <a:r>
                        <a:rPr lang="en-US" dirty="0" err="1" smtClean="0"/>
                        <a:t>Sikhisme</a:t>
                      </a:r>
                      <a:endParaRPr lang="en-US" dirty="0"/>
                    </a:p>
                  </a:txBody>
                  <a:tcPr/>
                </a:tc>
                <a:tc>
                  <a:txBody>
                    <a:bodyPr/>
                    <a:lstStyle/>
                    <a:p>
                      <a:r>
                        <a:rPr lang="en-US" sz="1800" kern="1200" dirty="0" smtClean="0">
                          <a:solidFill>
                            <a:schemeClr val="dk1"/>
                          </a:solidFill>
                          <a:latin typeface="+mn-lt"/>
                          <a:ea typeface="+mn-ea"/>
                          <a:cs typeface="+mn-cs"/>
                        </a:rPr>
                        <a:t>23 </a:t>
                      </a:r>
                      <a:r>
                        <a:rPr lang="en-US" sz="1800" kern="1200" dirty="0" err="1" smtClean="0">
                          <a:solidFill>
                            <a:schemeClr val="dk1"/>
                          </a:solidFill>
                          <a:latin typeface="+mn-lt"/>
                          <a:ea typeface="+mn-ea"/>
                          <a:cs typeface="+mn-cs"/>
                        </a:rPr>
                        <a:t>juta</a:t>
                      </a:r>
                      <a:endParaRPr lang="en-US" dirty="0"/>
                    </a:p>
                  </a:txBody>
                  <a:tcPr/>
                </a:tc>
                <a:tc>
                  <a:txBody>
                    <a:bodyPr/>
                    <a:lstStyle/>
                    <a:p>
                      <a:endParaRPr lang="en-US"/>
                    </a:p>
                  </a:txBody>
                  <a:tcPr/>
                </a:tc>
              </a:tr>
              <a:tr h="339054">
                <a:tc>
                  <a:txBody>
                    <a:bodyPr/>
                    <a:lstStyle/>
                    <a:p>
                      <a:r>
                        <a:rPr lang="en-US" dirty="0" err="1" smtClean="0"/>
                        <a:t>Juche</a:t>
                      </a:r>
                      <a:endParaRPr lang="en-US" dirty="0"/>
                    </a:p>
                  </a:txBody>
                  <a:tcPr/>
                </a:tc>
                <a:tc>
                  <a:txBody>
                    <a:bodyPr/>
                    <a:lstStyle/>
                    <a:p>
                      <a:r>
                        <a:rPr lang="en-US" sz="1800" kern="1200" dirty="0" smtClean="0">
                          <a:solidFill>
                            <a:schemeClr val="dk1"/>
                          </a:solidFill>
                          <a:latin typeface="+mn-lt"/>
                          <a:ea typeface="+mn-ea"/>
                          <a:cs typeface="+mn-cs"/>
                        </a:rPr>
                        <a:t>19 </a:t>
                      </a:r>
                      <a:r>
                        <a:rPr lang="en-US" sz="1800" kern="1200" dirty="0" err="1" smtClean="0">
                          <a:solidFill>
                            <a:schemeClr val="dk1"/>
                          </a:solidFill>
                          <a:latin typeface="+mn-lt"/>
                          <a:ea typeface="+mn-ea"/>
                          <a:cs typeface="+mn-cs"/>
                        </a:rPr>
                        <a:t>juta</a:t>
                      </a:r>
                      <a:endParaRPr lang="en-US" dirty="0"/>
                    </a:p>
                  </a:txBody>
                  <a:tcPr/>
                </a:tc>
                <a:tc>
                  <a:txBody>
                    <a:bodyPr/>
                    <a:lstStyle/>
                    <a:p>
                      <a:endParaRPr lang="en-US"/>
                    </a:p>
                  </a:txBody>
                  <a:tcPr/>
                </a:tc>
              </a:tr>
              <a:tr h="339054">
                <a:tc>
                  <a:txBody>
                    <a:bodyPr/>
                    <a:lstStyle/>
                    <a:p>
                      <a:r>
                        <a:rPr lang="en-US" dirty="0" err="1" smtClean="0"/>
                        <a:t>Separatisme</a:t>
                      </a:r>
                      <a:endParaRPr lang="en-US" dirty="0"/>
                    </a:p>
                  </a:txBody>
                  <a:tcPr/>
                </a:tc>
                <a:tc>
                  <a:txBody>
                    <a:bodyPr/>
                    <a:lstStyle/>
                    <a:p>
                      <a:r>
                        <a:rPr lang="en-US" sz="1800" kern="1200" dirty="0" smtClean="0">
                          <a:solidFill>
                            <a:schemeClr val="dk1"/>
                          </a:solidFill>
                          <a:latin typeface="+mn-lt"/>
                          <a:ea typeface="+mn-ea"/>
                          <a:cs typeface="+mn-cs"/>
                        </a:rPr>
                        <a:t>15 </a:t>
                      </a:r>
                      <a:r>
                        <a:rPr lang="en-US" sz="1800" kern="1200" dirty="0" err="1" smtClean="0">
                          <a:solidFill>
                            <a:schemeClr val="dk1"/>
                          </a:solidFill>
                          <a:latin typeface="+mn-lt"/>
                          <a:ea typeface="+mn-ea"/>
                          <a:cs typeface="+mn-cs"/>
                        </a:rPr>
                        <a:t>juta</a:t>
                      </a:r>
                      <a:endParaRPr lang="en-US" dirty="0"/>
                    </a:p>
                  </a:txBody>
                  <a:tcPr/>
                </a:tc>
                <a:tc>
                  <a:txBody>
                    <a:bodyPr/>
                    <a:lstStyle/>
                    <a:p>
                      <a:endParaRPr lang="en-US"/>
                    </a:p>
                  </a:txBody>
                  <a:tcPr/>
                </a:tc>
              </a:tr>
              <a:tr h="339054">
                <a:tc>
                  <a:txBody>
                    <a:bodyPr/>
                    <a:lstStyle/>
                    <a:p>
                      <a:r>
                        <a:rPr lang="en-US" sz="1800" kern="1200" dirty="0" err="1" smtClean="0">
                          <a:solidFill>
                            <a:schemeClr val="dk1"/>
                          </a:solidFill>
                          <a:latin typeface="+mn-lt"/>
                          <a:ea typeface="+mn-ea"/>
                          <a:cs typeface="+mn-cs"/>
                        </a:rPr>
                        <a:t>Yudaisme</a:t>
                      </a:r>
                      <a:endParaRPr lang="en-US" dirty="0"/>
                    </a:p>
                  </a:txBody>
                  <a:tcPr/>
                </a:tc>
                <a:tc>
                  <a:txBody>
                    <a:bodyPr/>
                    <a:lstStyle/>
                    <a:p>
                      <a:r>
                        <a:rPr lang="en-US" dirty="0" smtClean="0"/>
                        <a:t>114 </a:t>
                      </a:r>
                      <a:r>
                        <a:rPr lang="en-US" dirty="0" err="1" smtClean="0"/>
                        <a:t>juta</a:t>
                      </a:r>
                      <a:endParaRPr lang="en-US" dirty="0"/>
                    </a:p>
                  </a:txBody>
                  <a:tcPr/>
                </a:tc>
                <a:tc>
                  <a:txBody>
                    <a:bodyPr/>
                    <a:lstStyle/>
                    <a:p>
                      <a:endParaRPr lang="en-US"/>
                    </a:p>
                  </a:txBody>
                  <a:tcPr/>
                </a:tc>
              </a:tr>
              <a:tr h="339054">
                <a:tc>
                  <a:txBody>
                    <a:bodyPr/>
                    <a:lstStyle/>
                    <a:p>
                      <a:r>
                        <a:rPr lang="en-US" sz="1800" kern="1200" dirty="0" err="1" smtClean="0">
                          <a:solidFill>
                            <a:schemeClr val="dk1"/>
                          </a:solidFill>
                          <a:latin typeface="+mn-lt"/>
                          <a:ea typeface="+mn-ea"/>
                          <a:cs typeface="+mn-cs"/>
                        </a:rPr>
                        <a:t>Baha'I</a:t>
                      </a:r>
                      <a:endParaRPr lang="en-US" dirty="0"/>
                    </a:p>
                  </a:txBody>
                  <a:tcPr/>
                </a:tc>
                <a:tc>
                  <a:txBody>
                    <a:bodyPr/>
                    <a:lstStyle/>
                    <a:p>
                      <a:r>
                        <a:rPr lang="en-US" dirty="0" smtClean="0"/>
                        <a:t>7 </a:t>
                      </a:r>
                      <a:r>
                        <a:rPr lang="en-US" dirty="0" err="1" smtClean="0"/>
                        <a:t>juta</a:t>
                      </a:r>
                      <a:endParaRPr lang="en-US" dirty="0"/>
                    </a:p>
                  </a:txBody>
                  <a:tcPr/>
                </a:tc>
                <a:tc>
                  <a:txBody>
                    <a:bodyPr/>
                    <a:lstStyle/>
                    <a:p>
                      <a:endParaRPr lang="en-US"/>
                    </a:p>
                  </a:txBody>
                  <a:tcPr/>
                </a:tc>
              </a:tr>
              <a:tr h="339054">
                <a:tc>
                  <a:txBody>
                    <a:bodyPr/>
                    <a:lstStyle/>
                    <a:p>
                      <a:r>
                        <a:rPr lang="en-US" sz="1800" kern="1200" dirty="0" err="1" smtClean="0">
                          <a:solidFill>
                            <a:schemeClr val="dk1"/>
                          </a:solidFill>
                          <a:latin typeface="+mn-lt"/>
                          <a:ea typeface="+mn-ea"/>
                          <a:cs typeface="+mn-cs"/>
                        </a:rPr>
                        <a:t>Saksi-Saksi</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Yehuwa</a:t>
                      </a:r>
                      <a:endParaRPr lang="en-US" dirty="0"/>
                    </a:p>
                  </a:txBody>
                  <a:tcPr/>
                </a:tc>
                <a:tc>
                  <a:txBody>
                    <a:bodyPr/>
                    <a:lstStyle/>
                    <a:p>
                      <a:r>
                        <a:rPr lang="en-US" dirty="0" smtClean="0"/>
                        <a:t>6.5 </a:t>
                      </a:r>
                      <a:r>
                        <a:rPr lang="en-US" dirty="0" err="1" smtClean="0"/>
                        <a:t>juta</a:t>
                      </a:r>
                      <a:endParaRPr lang="en-US" dirty="0"/>
                    </a:p>
                  </a:txBody>
                  <a:tcPr/>
                </a:tc>
                <a:tc>
                  <a:txBody>
                    <a:bodyPr/>
                    <a:lstStyle/>
                    <a:p>
                      <a:endParaRPr lang="en-US"/>
                    </a:p>
                  </a:txBody>
                  <a:tcPr/>
                </a:tc>
              </a:tr>
              <a:tr h="339054">
                <a:tc>
                  <a:txBody>
                    <a:bodyPr/>
                    <a:lstStyle/>
                    <a:p>
                      <a:r>
                        <a:rPr lang="en-US" sz="1800" kern="1200" dirty="0" err="1" smtClean="0">
                          <a:solidFill>
                            <a:schemeClr val="dk1"/>
                          </a:solidFill>
                          <a:latin typeface="+mn-lt"/>
                          <a:ea typeface="+mn-ea"/>
                          <a:cs typeface="+mn-cs"/>
                        </a:rPr>
                        <a:t>Jainisme</a:t>
                      </a:r>
                      <a:endParaRPr lang="en-US" dirty="0"/>
                    </a:p>
                  </a:txBody>
                  <a:tcPr/>
                </a:tc>
                <a:tc>
                  <a:txBody>
                    <a:bodyPr/>
                    <a:lstStyle/>
                    <a:p>
                      <a:r>
                        <a:rPr lang="en-US" sz="1800" kern="1200" dirty="0" smtClean="0">
                          <a:solidFill>
                            <a:schemeClr val="dk1"/>
                          </a:solidFill>
                          <a:latin typeface="+mn-lt"/>
                          <a:ea typeface="+mn-ea"/>
                          <a:cs typeface="+mn-cs"/>
                        </a:rPr>
                        <a:t>4,2 </a:t>
                      </a:r>
                      <a:r>
                        <a:rPr lang="en-US" sz="1800" kern="1200" dirty="0" err="1" smtClean="0">
                          <a:solidFill>
                            <a:schemeClr val="dk1"/>
                          </a:solidFill>
                          <a:latin typeface="+mn-lt"/>
                          <a:ea typeface="+mn-ea"/>
                          <a:cs typeface="+mn-cs"/>
                        </a:rPr>
                        <a:t>juta</a:t>
                      </a:r>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r>
              <a:rPr lang="en-US" dirty="0" err="1" smtClean="0"/>
              <a:t>Manusia</a:t>
            </a:r>
            <a:r>
              <a:rPr lang="en-US" dirty="0" smtClean="0"/>
              <a:t> </a:t>
            </a:r>
            <a:r>
              <a:rPr lang="en-US" dirty="0" err="1" smtClean="0"/>
              <a:t>dan</a:t>
            </a:r>
            <a:r>
              <a:rPr lang="en-US" dirty="0" smtClean="0"/>
              <a:t> Islam</a:t>
            </a:r>
          </a:p>
          <a:p>
            <a:pPr lvl="1"/>
            <a:r>
              <a:rPr lang="en-US" dirty="0" err="1" smtClean="0"/>
              <a:t>Manusia</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sisi</a:t>
            </a:r>
            <a:r>
              <a:rPr lang="en-US" dirty="0" smtClean="0"/>
              <a:t>:</a:t>
            </a:r>
          </a:p>
          <a:p>
            <a:pPr lvl="2"/>
            <a:r>
              <a:rPr lang="en-US" dirty="0" err="1" smtClean="0"/>
              <a:t>Pengertian</a:t>
            </a:r>
            <a:r>
              <a:rPr lang="en-US" dirty="0" smtClean="0"/>
              <a:t> </a:t>
            </a:r>
            <a:r>
              <a:rPr lang="en-US" dirty="0" err="1" smtClean="0"/>
              <a:t>dan</a:t>
            </a:r>
            <a:r>
              <a:rPr lang="en-US" dirty="0" smtClean="0"/>
              <a:t> </a:t>
            </a:r>
            <a:r>
              <a:rPr lang="en-US" dirty="0" err="1" smtClean="0"/>
              <a:t>hakikat</a:t>
            </a:r>
            <a:r>
              <a:rPr lang="en-US" dirty="0" smtClean="0"/>
              <a:t>  </a:t>
            </a:r>
            <a:r>
              <a:rPr lang="en-US" dirty="0" err="1" smtClean="0"/>
              <a:t>manusia</a:t>
            </a:r>
            <a:endParaRPr lang="en-US" dirty="0" smtClean="0"/>
          </a:p>
          <a:p>
            <a:pPr lvl="2"/>
            <a:r>
              <a:rPr lang="en-US" dirty="0" err="1" smtClean="0"/>
              <a:t>Predikat</a:t>
            </a:r>
            <a:r>
              <a:rPr lang="en-US" dirty="0" smtClean="0"/>
              <a:t> </a:t>
            </a:r>
            <a:r>
              <a:rPr lang="en-US" dirty="0" err="1" smtClean="0"/>
              <a:t>manusia</a:t>
            </a:r>
            <a:endParaRPr lang="en-US" dirty="0" smtClean="0"/>
          </a:p>
          <a:p>
            <a:pPr lvl="2"/>
            <a:r>
              <a:rPr lang="en-US" dirty="0" err="1" smtClean="0"/>
              <a:t>Asal</a:t>
            </a:r>
            <a:r>
              <a:rPr lang="en-US" dirty="0" smtClean="0"/>
              <a:t> </a:t>
            </a:r>
            <a:r>
              <a:rPr lang="en-US" dirty="0" err="1" smtClean="0"/>
              <a:t>usul</a:t>
            </a:r>
            <a:r>
              <a:rPr lang="en-US" dirty="0" smtClean="0"/>
              <a:t> </a:t>
            </a:r>
            <a:r>
              <a:rPr lang="en-US" dirty="0" err="1" smtClean="0"/>
              <a:t>manusia</a:t>
            </a:r>
            <a:endParaRPr lang="en-US" dirty="0" smtClean="0"/>
          </a:p>
          <a:p>
            <a:pPr lvl="2"/>
            <a:r>
              <a:rPr lang="en-US" dirty="0" err="1" smtClean="0"/>
              <a:t>Bentuk</a:t>
            </a:r>
            <a:r>
              <a:rPr lang="en-US" dirty="0" smtClean="0"/>
              <a:t> </a:t>
            </a:r>
            <a:r>
              <a:rPr lang="en-US" dirty="0" err="1" smtClean="0"/>
              <a:t>dan</a:t>
            </a:r>
            <a:r>
              <a:rPr lang="en-US" dirty="0" smtClean="0"/>
              <a:t> </a:t>
            </a:r>
            <a:r>
              <a:rPr lang="en-US" dirty="0" err="1" smtClean="0"/>
              <a:t>kondisi</a:t>
            </a:r>
            <a:r>
              <a:rPr lang="en-US" dirty="0" smtClean="0"/>
              <a:t> </a:t>
            </a:r>
            <a:r>
              <a:rPr lang="en-US" dirty="0" err="1" smtClean="0"/>
              <a:t>fisik</a:t>
            </a:r>
            <a:endParaRPr lang="en-US" dirty="0" smtClean="0"/>
          </a:p>
          <a:p>
            <a:pPr lvl="2"/>
            <a:r>
              <a:rPr lang="en-US" dirty="0" err="1" smtClean="0"/>
              <a:t>Tujuan</a:t>
            </a:r>
            <a:r>
              <a:rPr lang="en-US" dirty="0" smtClean="0"/>
              <a:t> </a:t>
            </a:r>
            <a:r>
              <a:rPr lang="en-US" dirty="0" err="1" smtClean="0"/>
              <a:t>hidup</a:t>
            </a:r>
            <a:r>
              <a:rPr lang="en-US" dirty="0" smtClean="0"/>
              <a:t> </a:t>
            </a:r>
            <a:r>
              <a:rPr lang="en-US" dirty="0" err="1" smtClean="0"/>
              <a:t>manusia</a:t>
            </a:r>
            <a:endParaRPr lang="en-US" dirty="0" smtClean="0"/>
          </a:p>
          <a:p>
            <a:pPr lvl="2"/>
            <a:r>
              <a:rPr lang="en-US" dirty="0" err="1" smtClean="0"/>
              <a:t>Peranan</a:t>
            </a:r>
            <a:r>
              <a:rPr lang="en-US" dirty="0" smtClean="0"/>
              <a:t> </a:t>
            </a:r>
            <a:r>
              <a:rPr lang="en-US" dirty="0" err="1" smtClean="0"/>
              <a:t>manusia</a:t>
            </a:r>
            <a:endParaRPr lang="en-US" dirty="0" smtClean="0"/>
          </a:p>
          <a:p>
            <a:pPr lvl="2"/>
            <a:r>
              <a:rPr lang="en-US" dirty="0" err="1" smtClean="0"/>
              <a:t>Tugas</a:t>
            </a:r>
            <a:r>
              <a:rPr lang="en-US" dirty="0" smtClean="0"/>
              <a:t> </a:t>
            </a:r>
            <a:r>
              <a:rPr lang="en-US" dirty="0" err="1" smtClean="0"/>
              <a:t>manusia</a:t>
            </a:r>
            <a:endParaRPr lang="en-US" dirty="0" smtClean="0"/>
          </a:p>
          <a:p>
            <a:pPr lvl="2"/>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Pengertian</a:t>
            </a:r>
            <a:r>
              <a:rPr lang="en-US" dirty="0" smtClean="0"/>
              <a:t> </a:t>
            </a:r>
            <a:r>
              <a:rPr lang="en-US" dirty="0" err="1" smtClean="0"/>
              <a:t>dan</a:t>
            </a:r>
            <a:r>
              <a:rPr lang="en-US" dirty="0" smtClean="0"/>
              <a:t> </a:t>
            </a:r>
            <a:r>
              <a:rPr lang="en-US" dirty="0" err="1" smtClean="0"/>
              <a:t>Hakikat</a:t>
            </a:r>
            <a:r>
              <a:rPr lang="en-US" dirty="0" smtClean="0"/>
              <a:t> </a:t>
            </a:r>
            <a:r>
              <a:rPr lang="en-US" dirty="0" err="1" smtClean="0"/>
              <a:t>manusia</a:t>
            </a:r>
            <a:endParaRPr lang="en-US" dirty="0" smtClean="0"/>
          </a:p>
          <a:p>
            <a:pPr lvl="1"/>
            <a:r>
              <a:rPr lang="en-US" dirty="0" err="1" smtClean="0"/>
              <a:t>Sebutan</a:t>
            </a:r>
            <a:r>
              <a:rPr lang="en-US" dirty="0" smtClean="0"/>
              <a:t> </a:t>
            </a:r>
            <a:r>
              <a:rPr lang="en-US" dirty="0" err="1" smtClean="0"/>
              <a:t>manusia</a:t>
            </a:r>
            <a:r>
              <a:rPr lang="en-US" dirty="0" smtClean="0"/>
              <a:t> </a:t>
            </a:r>
            <a:r>
              <a:rPr lang="en-US" dirty="0" err="1" smtClean="0"/>
              <a:t>dalam</a:t>
            </a:r>
            <a:r>
              <a:rPr lang="en-US" dirty="0" smtClean="0"/>
              <a:t> </a:t>
            </a:r>
            <a:r>
              <a:rPr lang="en-US" dirty="0" err="1" smtClean="0"/>
              <a:t>Alqur’an</a:t>
            </a:r>
            <a:endParaRPr lang="en-US" dirty="0" smtClean="0"/>
          </a:p>
          <a:p>
            <a:pPr lvl="2"/>
            <a:r>
              <a:rPr lang="ar-SA" dirty="0" smtClean="0"/>
              <a:t>الناس</a:t>
            </a:r>
            <a:r>
              <a:rPr lang="id-ID" dirty="0" smtClean="0"/>
              <a:t> = lupa</a:t>
            </a:r>
          </a:p>
          <a:p>
            <a:pPr lvl="2"/>
            <a:r>
              <a:rPr lang="ar-SA" dirty="0" smtClean="0"/>
              <a:t>الإنسان</a:t>
            </a:r>
            <a:r>
              <a:rPr lang="id-ID" dirty="0" smtClean="0"/>
              <a:t> = lupa</a:t>
            </a:r>
          </a:p>
          <a:p>
            <a:pPr lvl="2"/>
            <a:r>
              <a:rPr lang="ar-SA" dirty="0" smtClean="0"/>
              <a:t>بَشَرٌ</a:t>
            </a:r>
            <a:r>
              <a:rPr lang="id-ID" dirty="0" smtClean="0"/>
              <a:t> = </a:t>
            </a:r>
            <a:r>
              <a:rPr lang="en-US" dirty="0" err="1" smtClean="0"/>
              <a:t>kulit</a:t>
            </a:r>
            <a:r>
              <a:rPr lang="en-US" dirty="0" smtClean="0"/>
              <a:t> </a:t>
            </a:r>
            <a:r>
              <a:rPr lang="en-US" dirty="0" err="1" smtClean="0"/>
              <a:t>luar</a:t>
            </a:r>
            <a:r>
              <a:rPr lang="en-US" dirty="0" smtClean="0"/>
              <a:t>, </a:t>
            </a:r>
            <a:r>
              <a:rPr lang="en-US" dirty="0" err="1" smtClean="0"/>
              <a:t>kecantikan</a:t>
            </a:r>
            <a:endParaRPr lang="id-ID" dirty="0" smtClean="0"/>
          </a:p>
          <a:p>
            <a:pPr lvl="2"/>
            <a:r>
              <a:rPr lang="ar-SA" dirty="0" smtClean="0"/>
              <a:t>بنى آدم</a:t>
            </a:r>
            <a:r>
              <a:rPr lang="id-ID" dirty="0" smtClean="0"/>
              <a:t> = anak cucu adam</a:t>
            </a:r>
          </a:p>
          <a:p>
            <a:pPr lvl="2"/>
            <a:r>
              <a:rPr lang="ar-SA" dirty="0" smtClean="0"/>
              <a:t>النفس</a:t>
            </a:r>
            <a:r>
              <a:rPr lang="id-ID" dirty="0" smtClean="0"/>
              <a:t> = jiwa, kepribadian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1"/>
            <a:r>
              <a:rPr lang="id-ID" dirty="0" smtClean="0"/>
              <a:t>Terminologi manusia</a:t>
            </a:r>
          </a:p>
          <a:p>
            <a:pPr lvl="2"/>
            <a:r>
              <a:rPr lang="id-ID" dirty="0" smtClean="0"/>
              <a:t>Basyar (</a:t>
            </a:r>
            <a:r>
              <a:rPr lang="ar-SA" dirty="0" smtClean="0"/>
              <a:t>بشر</a:t>
            </a:r>
            <a:r>
              <a:rPr lang="en-US" dirty="0" smtClean="0"/>
              <a:t>); </a:t>
            </a:r>
            <a:r>
              <a:rPr lang="en-US" dirty="0" err="1" smtClean="0"/>
              <a:t>manusia</a:t>
            </a:r>
            <a:r>
              <a:rPr lang="en-US" dirty="0" smtClean="0"/>
              <a:t> </a:t>
            </a:r>
            <a:r>
              <a:rPr lang="en-US" dirty="0" err="1" smtClean="0"/>
              <a:t>dilihaat</a:t>
            </a:r>
            <a:r>
              <a:rPr lang="en-US" dirty="0" smtClean="0"/>
              <a:t> </a:t>
            </a:r>
            <a:r>
              <a:rPr lang="en-US" dirty="0" err="1" smtClean="0"/>
              <a:t>dari</a:t>
            </a:r>
            <a:r>
              <a:rPr lang="en-US" dirty="0" smtClean="0"/>
              <a:t> </a:t>
            </a:r>
            <a:r>
              <a:rPr lang="en-US" dirty="0" err="1" smtClean="0"/>
              <a:t>aspek</a:t>
            </a:r>
            <a:r>
              <a:rPr lang="en-US" dirty="0" smtClean="0"/>
              <a:t> </a:t>
            </a:r>
            <a:r>
              <a:rPr lang="en-US" dirty="0" err="1" smtClean="0"/>
              <a:t>fisik</a:t>
            </a:r>
            <a:r>
              <a:rPr lang="en-US" dirty="0" smtClean="0"/>
              <a:t>. </a:t>
            </a:r>
            <a:r>
              <a:rPr lang="en-US" dirty="0" err="1" smtClean="0"/>
              <a:t>Semua</a:t>
            </a:r>
            <a:r>
              <a:rPr lang="en-US" dirty="0" smtClean="0"/>
              <a:t> </a:t>
            </a:r>
            <a:r>
              <a:rPr lang="en-US" dirty="0" err="1" smtClean="0"/>
              <a:t>kata</a:t>
            </a:r>
            <a:r>
              <a:rPr lang="en-US" dirty="0" smtClean="0"/>
              <a:t> </a:t>
            </a:r>
            <a:r>
              <a:rPr lang="en-US" dirty="0" err="1" smtClean="0"/>
              <a:t>basyar</a:t>
            </a:r>
            <a:r>
              <a:rPr lang="en-US" dirty="0" smtClean="0"/>
              <a:t> </a:t>
            </a:r>
            <a:r>
              <a:rPr lang="en-US" dirty="0" err="1" smtClean="0"/>
              <a:t>dalam</a:t>
            </a:r>
            <a:r>
              <a:rPr lang="en-US" dirty="0" smtClean="0"/>
              <a:t> </a:t>
            </a:r>
            <a:r>
              <a:rPr lang="en-US" dirty="0" err="1" smtClean="0"/>
              <a:t>Alqur’an</a:t>
            </a:r>
            <a:r>
              <a:rPr lang="en-US" dirty="0" smtClean="0"/>
              <a:t>  </a:t>
            </a:r>
            <a:r>
              <a:rPr lang="en-US" dirty="0" err="1" smtClean="0"/>
              <a:t>gejala</a:t>
            </a:r>
            <a:r>
              <a:rPr lang="en-US" dirty="0" smtClean="0"/>
              <a:t> </a:t>
            </a:r>
            <a:r>
              <a:rPr lang="en-US" dirty="0" err="1" smtClean="0"/>
              <a:t>umum</a:t>
            </a:r>
            <a:r>
              <a:rPr lang="en-US" dirty="0" smtClean="0"/>
              <a:t> yang </a:t>
            </a:r>
            <a:r>
              <a:rPr lang="en-US" dirty="0" err="1" smtClean="0"/>
              <a:t>nampak</a:t>
            </a:r>
            <a:r>
              <a:rPr lang="en-US" dirty="0" smtClean="0"/>
              <a:t> </a:t>
            </a:r>
            <a:r>
              <a:rPr lang="en-US" dirty="0" err="1" smtClean="0"/>
              <a:t>pada</a:t>
            </a:r>
            <a:r>
              <a:rPr lang="en-US" dirty="0" smtClean="0"/>
              <a:t> </a:t>
            </a:r>
            <a:r>
              <a:rPr lang="en-US" dirty="0" err="1" smtClean="0"/>
              <a:t>fisik</a:t>
            </a:r>
            <a:r>
              <a:rPr lang="en-US" dirty="0" smtClean="0"/>
              <a:t> </a:t>
            </a:r>
            <a:r>
              <a:rPr lang="en-US" dirty="0" err="1" smtClean="0"/>
              <a:t>atau</a:t>
            </a:r>
            <a:r>
              <a:rPr lang="en-US" dirty="0" smtClean="0"/>
              <a:t>  </a:t>
            </a:r>
            <a:r>
              <a:rPr lang="en-US" dirty="0" err="1" smtClean="0"/>
              <a:t>lahiriyah</a:t>
            </a:r>
            <a:r>
              <a:rPr lang="en-US" dirty="0" smtClean="0"/>
              <a:t>. </a:t>
            </a:r>
            <a:r>
              <a:rPr lang="en-US" dirty="0" err="1" smtClean="0"/>
              <a:t>Misalnya</a:t>
            </a:r>
            <a:r>
              <a:rPr lang="en-US" dirty="0" smtClean="0"/>
              <a:t>:</a:t>
            </a:r>
          </a:p>
          <a:p>
            <a:pPr lvl="3"/>
            <a:r>
              <a:rPr lang="ar-SA" b="1" dirty="0" smtClean="0"/>
              <a:t>وَقَالَ الْمَلأُ مِنْ قَوْمِهِ الَّذِينَ كَفَرُوا وَكَذَّبُوا بِلِقَاءِ الْآخِرَةِ وَأَتْرَفْنَاهُمْ فِي الْحَيَاةِ الدُّنْيَا مَا هَذَا إِلَّا بَشَرٌ مِثْلُكُمْ يَأْكُلُ مِمَّا تَأْكُلُونَ مِنْهُ وَيَشْرَبُ مِمَّا تَشْرَبُونَ (33) وَلَئِنْ أَطَعْتُمْ بَشَرًا مِثْلَكُمْ إِنَّكُمْ إِذًا لَخَاسِرُونَ (34)</a:t>
            </a:r>
            <a:endParaRPr lang="en-US" dirty="0" smtClean="0"/>
          </a:p>
          <a:p>
            <a:pPr lvl="3"/>
            <a:r>
              <a:rPr lang="en-US" i="1" dirty="0" smtClean="0"/>
              <a:t>Dan </a:t>
            </a:r>
            <a:r>
              <a:rPr lang="en-US" i="1" dirty="0" err="1" smtClean="0"/>
              <a:t>berkatalah</a:t>
            </a:r>
            <a:r>
              <a:rPr lang="en-US" i="1" dirty="0" smtClean="0"/>
              <a:t> </a:t>
            </a:r>
            <a:r>
              <a:rPr lang="en-US" i="1" dirty="0" err="1" smtClean="0"/>
              <a:t>pemuka-pemuka</a:t>
            </a:r>
            <a:r>
              <a:rPr lang="en-US" i="1" dirty="0" smtClean="0"/>
              <a:t> yang </a:t>
            </a:r>
            <a:r>
              <a:rPr lang="en-US" i="1" dirty="0" err="1" smtClean="0"/>
              <a:t>kafir</a:t>
            </a:r>
            <a:r>
              <a:rPr lang="en-US" i="1" dirty="0" smtClean="0"/>
              <a:t> </a:t>
            </a:r>
            <a:r>
              <a:rPr lang="en-US" i="1" dirty="0" err="1" smtClean="0"/>
              <a:t>di</a:t>
            </a:r>
            <a:r>
              <a:rPr lang="en-US" i="1" dirty="0" smtClean="0"/>
              <a:t> </a:t>
            </a:r>
            <a:r>
              <a:rPr lang="en-US" i="1" dirty="0" err="1" smtClean="0"/>
              <a:t>antara</a:t>
            </a:r>
            <a:r>
              <a:rPr lang="en-US" i="1" dirty="0" smtClean="0"/>
              <a:t> </a:t>
            </a:r>
            <a:r>
              <a:rPr lang="en-US" i="1" dirty="0" err="1" smtClean="0"/>
              <a:t>kaumnya</a:t>
            </a:r>
            <a:r>
              <a:rPr lang="en-US" i="1" dirty="0" smtClean="0"/>
              <a:t> </a:t>
            </a:r>
            <a:r>
              <a:rPr lang="en-US" i="1" dirty="0" err="1" smtClean="0"/>
              <a:t>dan</a:t>
            </a:r>
            <a:r>
              <a:rPr lang="en-US" i="1" dirty="0" smtClean="0"/>
              <a:t> yang </a:t>
            </a:r>
            <a:r>
              <a:rPr lang="en-US" i="1" dirty="0" err="1" smtClean="0"/>
              <a:t>mendustakan</a:t>
            </a:r>
            <a:r>
              <a:rPr lang="en-US" i="1" dirty="0" smtClean="0"/>
              <a:t> </a:t>
            </a:r>
            <a:r>
              <a:rPr lang="en-US" i="1" dirty="0" err="1" smtClean="0"/>
              <a:t>akan</a:t>
            </a:r>
            <a:r>
              <a:rPr lang="en-US" i="1" dirty="0" smtClean="0"/>
              <a:t> </a:t>
            </a:r>
            <a:r>
              <a:rPr lang="en-US" i="1" dirty="0" err="1" smtClean="0"/>
              <a:t>menemui</a:t>
            </a:r>
            <a:r>
              <a:rPr lang="en-US" i="1" dirty="0" smtClean="0"/>
              <a:t> </a:t>
            </a:r>
            <a:r>
              <a:rPr lang="en-US" i="1" dirty="0" err="1" smtClean="0"/>
              <a:t>hari</a:t>
            </a:r>
            <a:r>
              <a:rPr lang="en-US" i="1" dirty="0" smtClean="0"/>
              <a:t> </a:t>
            </a:r>
            <a:r>
              <a:rPr lang="en-US" i="1" dirty="0" err="1" smtClean="0"/>
              <a:t>akhirat</a:t>
            </a:r>
            <a:r>
              <a:rPr lang="en-US" i="1" dirty="0" smtClean="0"/>
              <a:t> (</a:t>
            </a:r>
            <a:r>
              <a:rPr lang="en-US" i="1" dirty="0" err="1" smtClean="0"/>
              <a:t>kelak</a:t>
            </a:r>
            <a:r>
              <a:rPr lang="en-US" i="1" dirty="0" smtClean="0"/>
              <a:t>) </a:t>
            </a:r>
            <a:r>
              <a:rPr lang="en-US" i="1" dirty="0" err="1" smtClean="0"/>
              <a:t>dan</a:t>
            </a:r>
            <a:r>
              <a:rPr lang="en-US" i="1" dirty="0" smtClean="0"/>
              <a:t> yang </a:t>
            </a:r>
            <a:r>
              <a:rPr lang="en-US" i="1" dirty="0" err="1" smtClean="0"/>
              <a:t>Telah</a:t>
            </a:r>
            <a:r>
              <a:rPr lang="en-US" i="1" dirty="0" smtClean="0"/>
              <a:t> </a:t>
            </a:r>
            <a:r>
              <a:rPr lang="en-US" i="1" dirty="0" err="1" smtClean="0"/>
              <a:t>kami</a:t>
            </a:r>
            <a:r>
              <a:rPr lang="en-US" i="1" dirty="0" smtClean="0"/>
              <a:t> </a:t>
            </a:r>
            <a:r>
              <a:rPr lang="en-US" i="1" dirty="0" err="1" smtClean="0"/>
              <a:t>mewahkan</a:t>
            </a:r>
            <a:r>
              <a:rPr lang="en-US" i="1" dirty="0" smtClean="0"/>
              <a:t> </a:t>
            </a:r>
            <a:r>
              <a:rPr lang="en-US" i="1" dirty="0" err="1" smtClean="0"/>
              <a:t>mereka</a:t>
            </a:r>
            <a:r>
              <a:rPr lang="en-US" i="1" dirty="0" smtClean="0"/>
              <a:t> </a:t>
            </a:r>
            <a:r>
              <a:rPr lang="en-US" i="1" dirty="0" err="1" smtClean="0"/>
              <a:t>dalam</a:t>
            </a:r>
            <a:r>
              <a:rPr lang="en-US" i="1" dirty="0" smtClean="0"/>
              <a:t> </a:t>
            </a:r>
            <a:r>
              <a:rPr lang="en-US" i="1" dirty="0" err="1" smtClean="0"/>
              <a:t>kehidupan</a:t>
            </a:r>
            <a:r>
              <a:rPr lang="en-US" i="1" dirty="0" smtClean="0"/>
              <a:t> </a:t>
            </a:r>
            <a:r>
              <a:rPr lang="en-US" i="1" dirty="0" err="1" smtClean="0"/>
              <a:t>di</a:t>
            </a:r>
            <a:r>
              <a:rPr lang="en-US" i="1" dirty="0" smtClean="0"/>
              <a:t> </a:t>
            </a:r>
            <a:r>
              <a:rPr lang="en-US" i="1" dirty="0" err="1" smtClean="0"/>
              <a:t>dunia</a:t>
            </a:r>
            <a:r>
              <a:rPr lang="en-US" i="1" dirty="0" smtClean="0"/>
              <a:t>: "(</a:t>
            </a:r>
            <a:r>
              <a:rPr lang="en-US" i="1" dirty="0" err="1" smtClean="0"/>
              <a:t>Orang</a:t>
            </a:r>
            <a:r>
              <a:rPr lang="en-US" i="1" dirty="0" smtClean="0"/>
              <a:t>) </a:t>
            </a:r>
            <a:r>
              <a:rPr lang="en-US" i="1" dirty="0" err="1" smtClean="0"/>
              <a:t>Ini</a:t>
            </a:r>
            <a:r>
              <a:rPr lang="en-US" i="1" dirty="0" smtClean="0"/>
              <a:t> </a:t>
            </a:r>
            <a:r>
              <a:rPr lang="en-US" i="1" dirty="0" err="1" smtClean="0"/>
              <a:t>tidak</a:t>
            </a:r>
            <a:r>
              <a:rPr lang="en-US" i="1" dirty="0" smtClean="0"/>
              <a:t> lain </a:t>
            </a:r>
            <a:r>
              <a:rPr lang="en-US" i="1" dirty="0" err="1" smtClean="0"/>
              <a:t>hanyalah</a:t>
            </a:r>
            <a:r>
              <a:rPr lang="en-US" i="1" dirty="0" smtClean="0"/>
              <a:t> </a:t>
            </a:r>
            <a:r>
              <a:rPr lang="en-US" i="1" dirty="0" err="1" smtClean="0"/>
              <a:t>manusia</a:t>
            </a:r>
            <a:r>
              <a:rPr lang="en-US" i="1" dirty="0" smtClean="0"/>
              <a:t> </a:t>
            </a:r>
            <a:r>
              <a:rPr lang="en-US" i="1" dirty="0" err="1" smtClean="0"/>
              <a:t>seperti</a:t>
            </a:r>
            <a:r>
              <a:rPr lang="en-US" i="1" dirty="0" smtClean="0"/>
              <a:t> </a:t>
            </a:r>
            <a:r>
              <a:rPr lang="en-US" i="1" dirty="0" err="1" smtClean="0"/>
              <a:t>kamu</a:t>
            </a:r>
            <a:r>
              <a:rPr lang="en-US" i="1" dirty="0" smtClean="0"/>
              <a:t>, </a:t>
            </a:r>
            <a:r>
              <a:rPr lang="en-US" i="1" dirty="0" err="1" smtClean="0"/>
              <a:t>dia</a:t>
            </a:r>
            <a:r>
              <a:rPr lang="en-US" i="1" dirty="0" smtClean="0"/>
              <a:t> </a:t>
            </a:r>
            <a:r>
              <a:rPr lang="en-US" i="1" dirty="0" err="1" smtClean="0"/>
              <a:t>makan</a:t>
            </a:r>
            <a:r>
              <a:rPr lang="en-US" i="1" dirty="0" smtClean="0"/>
              <a:t> </a:t>
            </a:r>
            <a:r>
              <a:rPr lang="en-US" i="1" dirty="0" err="1" smtClean="0"/>
              <a:t>dari</a:t>
            </a:r>
            <a:r>
              <a:rPr lang="en-US" i="1" dirty="0" smtClean="0"/>
              <a:t> </a:t>
            </a:r>
            <a:r>
              <a:rPr lang="en-US" i="1" dirty="0" err="1" smtClean="0"/>
              <a:t>apa</a:t>
            </a:r>
            <a:r>
              <a:rPr lang="en-US" i="1" dirty="0" smtClean="0"/>
              <a:t> yang </a:t>
            </a:r>
            <a:r>
              <a:rPr lang="en-US" i="1" dirty="0" err="1" smtClean="0"/>
              <a:t>kamu</a:t>
            </a:r>
            <a:r>
              <a:rPr lang="en-US" i="1" dirty="0" smtClean="0"/>
              <a:t> </a:t>
            </a:r>
            <a:r>
              <a:rPr lang="en-US" i="1" dirty="0" err="1" smtClean="0"/>
              <a:t>makan</a:t>
            </a:r>
            <a:r>
              <a:rPr lang="en-US" i="1" dirty="0" smtClean="0"/>
              <a:t>, </a:t>
            </a:r>
            <a:r>
              <a:rPr lang="en-US" i="1" dirty="0" err="1" smtClean="0"/>
              <a:t>dan</a:t>
            </a:r>
            <a:r>
              <a:rPr lang="en-US" i="1" dirty="0" smtClean="0"/>
              <a:t> </a:t>
            </a:r>
            <a:r>
              <a:rPr lang="en-US" i="1" dirty="0" err="1" smtClean="0"/>
              <a:t>meminum</a:t>
            </a:r>
            <a:r>
              <a:rPr lang="en-US" i="1" dirty="0" smtClean="0"/>
              <a:t> </a:t>
            </a:r>
            <a:r>
              <a:rPr lang="en-US" i="1" dirty="0" err="1" smtClean="0"/>
              <a:t>dari</a:t>
            </a:r>
            <a:r>
              <a:rPr lang="en-US" i="1" dirty="0" smtClean="0"/>
              <a:t> </a:t>
            </a:r>
            <a:r>
              <a:rPr lang="en-US" i="1" dirty="0" err="1" smtClean="0"/>
              <a:t>apa</a:t>
            </a:r>
            <a:r>
              <a:rPr lang="en-US" i="1" dirty="0" smtClean="0"/>
              <a:t> yang </a:t>
            </a:r>
            <a:r>
              <a:rPr lang="en-US" i="1" dirty="0" err="1" smtClean="0"/>
              <a:t>kamu</a:t>
            </a:r>
            <a:r>
              <a:rPr lang="en-US" i="1" dirty="0" smtClean="0"/>
              <a:t> </a:t>
            </a:r>
            <a:r>
              <a:rPr lang="en-US" i="1" dirty="0" err="1" smtClean="0"/>
              <a:t>minum</a:t>
            </a:r>
            <a:r>
              <a:rPr lang="en-US" i="1" dirty="0" smtClean="0"/>
              <a:t>.</a:t>
            </a:r>
            <a:r>
              <a:rPr lang="en-US" sz="2800" i="1" dirty="0" smtClean="0"/>
              <a:t> </a:t>
            </a:r>
            <a:r>
              <a:rPr lang="en-US" i="1" dirty="0" smtClean="0"/>
              <a:t>Dan </a:t>
            </a:r>
            <a:r>
              <a:rPr lang="en-US" i="1" dirty="0" err="1" smtClean="0"/>
              <a:t>Sesungguhnya</a:t>
            </a:r>
            <a:r>
              <a:rPr lang="en-US" i="1" dirty="0" smtClean="0"/>
              <a:t> </a:t>
            </a:r>
            <a:r>
              <a:rPr lang="en-US" i="1" dirty="0" err="1" smtClean="0"/>
              <a:t>jika</a:t>
            </a:r>
            <a:r>
              <a:rPr lang="en-US" i="1" dirty="0" smtClean="0"/>
              <a:t> </a:t>
            </a:r>
            <a:r>
              <a:rPr lang="en-US" i="1" dirty="0" err="1" smtClean="0"/>
              <a:t>kamu</a:t>
            </a:r>
            <a:r>
              <a:rPr lang="en-US" i="1" dirty="0" smtClean="0"/>
              <a:t> </a:t>
            </a:r>
            <a:r>
              <a:rPr lang="en-US" i="1" dirty="0" err="1" smtClean="0"/>
              <a:t>sekalian</a:t>
            </a:r>
            <a:r>
              <a:rPr lang="en-US" i="1" dirty="0" smtClean="0"/>
              <a:t> </a:t>
            </a:r>
            <a:r>
              <a:rPr lang="en-US" i="1" dirty="0" err="1" smtClean="0"/>
              <a:t>mentaati</a:t>
            </a:r>
            <a:r>
              <a:rPr lang="en-US" i="1" dirty="0" smtClean="0"/>
              <a:t> </a:t>
            </a:r>
            <a:r>
              <a:rPr lang="en-US" i="1" dirty="0" err="1" smtClean="0"/>
              <a:t>manusia</a:t>
            </a:r>
            <a:r>
              <a:rPr lang="en-US" i="1" dirty="0" smtClean="0"/>
              <a:t> yang </a:t>
            </a:r>
            <a:r>
              <a:rPr lang="en-US" i="1" dirty="0" err="1" smtClean="0"/>
              <a:t>seperti</a:t>
            </a:r>
            <a:r>
              <a:rPr lang="en-US" i="1" dirty="0" smtClean="0"/>
              <a:t> </a:t>
            </a:r>
            <a:r>
              <a:rPr lang="en-US" i="1" dirty="0" err="1" smtClean="0"/>
              <a:t>kamu</a:t>
            </a:r>
            <a:r>
              <a:rPr lang="en-US" i="1" dirty="0" smtClean="0"/>
              <a:t>, </a:t>
            </a:r>
            <a:r>
              <a:rPr lang="en-US" i="1" dirty="0" err="1" smtClean="0"/>
              <a:t>niscaya</a:t>
            </a:r>
            <a:r>
              <a:rPr lang="en-US" i="1" dirty="0" smtClean="0"/>
              <a:t> </a:t>
            </a:r>
            <a:r>
              <a:rPr lang="en-US" i="1" dirty="0" err="1" smtClean="0"/>
              <a:t>bila</a:t>
            </a:r>
            <a:r>
              <a:rPr lang="en-US" i="1" dirty="0" smtClean="0"/>
              <a:t> </a:t>
            </a:r>
            <a:r>
              <a:rPr lang="en-US" i="1" dirty="0" err="1" smtClean="0"/>
              <a:t>demikian</a:t>
            </a:r>
            <a:r>
              <a:rPr lang="en-US" i="1" dirty="0" smtClean="0"/>
              <a:t>, </a:t>
            </a:r>
            <a:r>
              <a:rPr lang="en-US" i="1" dirty="0" err="1" smtClean="0"/>
              <a:t>kamu</a:t>
            </a:r>
            <a:r>
              <a:rPr lang="en-US" i="1" dirty="0" smtClean="0"/>
              <a:t> </a:t>
            </a:r>
            <a:r>
              <a:rPr lang="en-US" i="1" dirty="0" err="1" smtClean="0"/>
              <a:t>benar-benar</a:t>
            </a:r>
            <a:r>
              <a:rPr lang="en-US" i="1" dirty="0" smtClean="0"/>
              <a:t> (</a:t>
            </a:r>
            <a:r>
              <a:rPr lang="en-US" i="1" dirty="0" err="1" smtClean="0"/>
              <a:t>menjadi</a:t>
            </a:r>
            <a:r>
              <a:rPr lang="en-US" i="1" dirty="0" smtClean="0"/>
              <a:t>) </a:t>
            </a:r>
            <a:r>
              <a:rPr lang="en-US" i="1" dirty="0" err="1" smtClean="0"/>
              <a:t>orang-orang</a:t>
            </a:r>
            <a:r>
              <a:rPr lang="en-US" i="1" dirty="0" smtClean="0"/>
              <a:t> yang </a:t>
            </a:r>
            <a:r>
              <a:rPr lang="en-US" i="1" dirty="0" err="1" smtClean="0"/>
              <a:t>merugi</a:t>
            </a:r>
            <a:r>
              <a:rPr lang="en-US" i="1" dirty="0" smtClean="0"/>
              <a:t>. (QS 23:33-34)</a:t>
            </a:r>
            <a:endParaRPr lang="en-US" sz="2800" i="1" dirty="0" smtClean="0"/>
          </a:p>
          <a:p>
            <a:pPr lvl="2"/>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2"/>
            <a:r>
              <a:rPr lang="ar-SA" b="1" dirty="0" smtClean="0"/>
              <a:t>وَمَا جَعَلْنَا لِبَشَرٍ مِنْ قَبْلِكَ الْخُلْدَ أَفَإِنْ مِتَّ فَهُمُ الْخَالِدُونَ (34) كُلُّ نَفْسٍ ذَائِقَةُ الْمَوْتِ وَنَبْلُوكُمْ بِالشَّرِّ وَالْخَيْرِ فِتْنَةً وَإِلَيْنَا تُرْجَعُونَ (35) </a:t>
            </a:r>
          </a:p>
          <a:p>
            <a:pPr lvl="2"/>
            <a:r>
              <a:rPr lang="en-US" i="1" dirty="0" smtClean="0"/>
              <a:t> </a:t>
            </a:r>
            <a:r>
              <a:rPr lang="en-US" i="1" dirty="0" err="1" smtClean="0"/>
              <a:t>Kami</a:t>
            </a:r>
            <a:r>
              <a:rPr lang="en-US" i="1" dirty="0" smtClean="0"/>
              <a:t> </a:t>
            </a:r>
            <a:r>
              <a:rPr lang="en-US" i="1" dirty="0" err="1" smtClean="0"/>
              <a:t>tidak</a:t>
            </a:r>
            <a:r>
              <a:rPr lang="en-US" i="1" dirty="0" smtClean="0"/>
              <a:t> </a:t>
            </a:r>
            <a:r>
              <a:rPr lang="en-US" i="1" dirty="0" err="1" smtClean="0"/>
              <a:t>menjadikan</a:t>
            </a:r>
            <a:r>
              <a:rPr lang="en-US" i="1" dirty="0" smtClean="0"/>
              <a:t> </a:t>
            </a:r>
            <a:r>
              <a:rPr lang="en-US" i="1" dirty="0" err="1" smtClean="0"/>
              <a:t>hidup</a:t>
            </a:r>
            <a:r>
              <a:rPr lang="en-US" i="1" dirty="0" smtClean="0"/>
              <a:t> </a:t>
            </a:r>
            <a:r>
              <a:rPr lang="en-US" i="1" dirty="0" err="1" smtClean="0"/>
              <a:t>abadi</a:t>
            </a:r>
            <a:r>
              <a:rPr lang="en-US" i="1" dirty="0" smtClean="0"/>
              <a:t> </a:t>
            </a:r>
            <a:r>
              <a:rPr lang="en-US" i="1" dirty="0" err="1" smtClean="0"/>
              <a:t>bagi</a:t>
            </a:r>
            <a:r>
              <a:rPr lang="en-US" i="1" dirty="0" smtClean="0"/>
              <a:t> </a:t>
            </a:r>
            <a:r>
              <a:rPr lang="en-US" i="1" dirty="0" err="1" smtClean="0"/>
              <a:t>seorang</a:t>
            </a:r>
            <a:r>
              <a:rPr lang="en-US" i="1" dirty="0" smtClean="0"/>
              <a:t> </a:t>
            </a:r>
            <a:r>
              <a:rPr lang="en-US" i="1" dirty="0" err="1" smtClean="0"/>
              <a:t>manusiapun</a:t>
            </a:r>
            <a:r>
              <a:rPr lang="en-US" i="1" dirty="0" smtClean="0"/>
              <a:t> </a:t>
            </a:r>
            <a:r>
              <a:rPr lang="en-US" i="1" dirty="0" err="1" smtClean="0"/>
              <a:t>sebelum</a:t>
            </a:r>
            <a:r>
              <a:rPr lang="en-US" i="1" dirty="0" smtClean="0"/>
              <a:t> </a:t>
            </a:r>
            <a:r>
              <a:rPr lang="en-US" i="1" dirty="0" err="1" smtClean="0"/>
              <a:t>kamu</a:t>
            </a:r>
            <a:r>
              <a:rPr lang="en-US" i="1" dirty="0" smtClean="0"/>
              <a:t> (Muhammad); </a:t>
            </a:r>
            <a:r>
              <a:rPr lang="en-US" i="1" dirty="0" err="1" smtClean="0"/>
              <a:t>Maka</a:t>
            </a:r>
            <a:r>
              <a:rPr lang="en-US" i="1" dirty="0" smtClean="0"/>
              <a:t> </a:t>
            </a:r>
            <a:r>
              <a:rPr lang="en-US" i="1" dirty="0" err="1" smtClean="0"/>
              <a:t>Jikalau</a:t>
            </a:r>
            <a:r>
              <a:rPr lang="en-US" i="1" dirty="0" smtClean="0"/>
              <a:t> </a:t>
            </a:r>
            <a:r>
              <a:rPr lang="en-US" i="1" dirty="0" err="1" smtClean="0"/>
              <a:t>kamu</a:t>
            </a:r>
            <a:r>
              <a:rPr lang="en-US" i="1" dirty="0" smtClean="0"/>
              <a:t> </a:t>
            </a:r>
            <a:r>
              <a:rPr lang="en-US" i="1" dirty="0" err="1" smtClean="0"/>
              <a:t>mati</a:t>
            </a:r>
            <a:r>
              <a:rPr lang="en-US" i="1" dirty="0" smtClean="0"/>
              <a:t>, </a:t>
            </a:r>
            <a:r>
              <a:rPr lang="en-US" i="1" dirty="0" err="1" smtClean="0"/>
              <a:t>apakah</a:t>
            </a:r>
            <a:r>
              <a:rPr lang="en-US" i="1" dirty="0" smtClean="0"/>
              <a:t> </a:t>
            </a:r>
            <a:r>
              <a:rPr lang="en-US" i="1" dirty="0" err="1" smtClean="0"/>
              <a:t>mereka</a:t>
            </a:r>
            <a:r>
              <a:rPr lang="en-US" i="1" dirty="0" smtClean="0"/>
              <a:t> </a:t>
            </a:r>
            <a:r>
              <a:rPr lang="en-US" i="1" dirty="0" err="1" smtClean="0"/>
              <a:t>akan</a:t>
            </a:r>
            <a:r>
              <a:rPr lang="en-US" i="1" dirty="0" smtClean="0"/>
              <a:t> </a:t>
            </a:r>
            <a:r>
              <a:rPr lang="en-US" i="1" dirty="0" err="1" smtClean="0"/>
              <a:t>kekal?Tiap-tiap</a:t>
            </a:r>
            <a:r>
              <a:rPr lang="en-US" i="1" dirty="0" smtClean="0"/>
              <a:t> yang </a:t>
            </a:r>
            <a:r>
              <a:rPr lang="en-US" i="1" dirty="0" err="1" smtClean="0"/>
              <a:t>berjiwa</a:t>
            </a:r>
            <a:r>
              <a:rPr lang="en-US" i="1" dirty="0" smtClean="0"/>
              <a:t> </a:t>
            </a:r>
            <a:r>
              <a:rPr lang="en-US" i="1" dirty="0" err="1" smtClean="0"/>
              <a:t>akan</a:t>
            </a:r>
            <a:r>
              <a:rPr lang="en-US" i="1" dirty="0" smtClean="0"/>
              <a:t> </a:t>
            </a:r>
            <a:r>
              <a:rPr lang="en-US" i="1" dirty="0" err="1" smtClean="0"/>
              <a:t>merasakan</a:t>
            </a:r>
            <a:r>
              <a:rPr lang="en-US" i="1" dirty="0" smtClean="0"/>
              <a:t> </a:t>
            </a:r>
            <a:r>
              <a:rPr lang="en-US" i="1" dirty="0" err="1" smtClean="0"/>
              <a:t>mati</a:t>
            </a:r>
            <a:r>
              <a:rPr lang="en-US" i="1" dirty="0" smtClean="0"/>
              <a:t>. </a:t>
            </a:r>
            <a:r>
              <a:rPr lang="en-US" i="1" dirty="0" err="1" smtClean="0"/>
              <a:t>kami</a:t>
            </a:r>
            <a:r>
              <a:rPr lang="en-US" i="1" dirty="0" smtClean="0"/>
              <a:t> </a:t>
            </a:r>
            <a:r>
              <a:rPr lang="en-US" i="1" dirty="0" err="1" smtClean="0"/>
              <a:t>akan</a:t>
            </a:r>
            <a:r>
              <a:rPr lang="en-US" i="1" dirty="0" smtClean="0"/>
              <a:t> </a:t>
            </a:r>
            <a:r>
              <a:rPr lang="en-US" i="1" dirty="0" err="1" smtClean="0"/>
              <a:t>menguji</a:t>
            </a:r>
            <a:r>
              <a:rPr lang="en-US" i="1" dirty="0" smtClean="0"/>
              <a:t> </a:t>
            </a:r>
            <a:r>
              <a:rPr lang="en-US" i="1" dirty="0" err="1" smtClean="0"/>
              <a:t>kamu</a:t>
            </a:r>
            <a:r>
              <a:rPr lang="en-US" i="1" dirty="0" smtClean="0"/>
              <a:t> </a:t>
            </a:r>
            <a:r>
              <a:rPr lang="en-US" i="1" dirty="0" err="1" smtClean="0"/>
              <a:t>dengan</a:t>
            </a:r>
            <a:r>
              <a:rPr lang="en-US" i="1" dirty="0" smtClean="0"/>
              <a:t> </a:t>
            </a:r>
            <a:r>
              <a:rPr lang="en-US" i="1" dirty="0" err="1" smtClean="0"/>
              <a:t>keburukan</a:t>
            </a:r>
            <a:r>
              <a:rPr lang="en-US" i="1" dirty="0" smtClean="0"/>
              <a:t> </a:t>
            </a:r>
            <a:r>
              <a:rPr lang="en-US" i="1" dirty="0" err="1" smtClean="0"/>
              <a:t>dan</a:t>
            </a:r>
            <a:r>
              <a:rPr lang="en-US" i="1" dirty="0" smtClean="0"/>
              <a:t> </a:t>
            </a:r>
            <a:r>
              <a:rPr lang="en-US" i="1" dirty="0" err="1" smtClean="0"/>
              <a:t>kebaikan</a:t>
            </a:r>
            <a:r>
              <a:rPr lang="en-US" i="1" dirty="0" smtClean="0"/>
              <a:t> </a:t>
            </a:r>
            <a:r>
              <a:rPr lang="en-US" i="1" dirty="0" err="1" smtClean="0"/>
              <a:t>sebagai</a:t>
            </a:r>
            <a:r>
              <a:rPr lang="en-US" i="1" dirty="0" smtClean="0"/>
              <a:t> </a:t>
            </a:r>
            <a:r>
              <a:rPr lang="en-US" i="1" dirty="0" err="1" smtClean="0"/>
              <a:t>cobaan</a:t>
            </a:r>
            <a:r>
              <a:rPr lang="en-US" i="1" dirty="0" smtClean="0"/>
              <a:t> (yang </a:t>
            </a:r>
            <a:r>
              <a:rPr lang="en-US" i="1" dirty="0" err="1" smtClean="0"/>
              <a:t>sebenar-benarnya</a:t>
            </a:r>
            <a:r>
              <a:rPr lang="en-US" i="1" dirty="0" smtClean="0"/>
              <a:t>). </a:t>
            </a:r>
            <a:r>
              <a:rPr lang="en-US" i="1" dirty="0" err="1" smtClean="0"/>
              <a:t>dan</a:t>
            </a:r>
            <a:r>
              <a:rPr lang="en-US" i="1" dirty="0" smtClean="0"/>
              <a:t> </a:t>
            </a:r>
            <a:r>
              <a:rPr lang="en-US" i="1" dirty="0" err="1" smtClean="0"/>
              <a:t>Hanya</a:t>
            </a:r>
            <a:r>
              <a:rPr lang="en-US" i="1" dirty="0" smtClean="0"/>
              <a:t> </a:t>
            </a:r>
            <a:r>
              <a:rPr lang="en-US" i="1" dirty="0" err="1" smtClean="0"/>
              <a:t>kepada</a:t>
            </a:r>
            <a:r>
              <a:rPr lang="en-US" i="1" dirty="0" smtClean="0"/>
              <a:t> </a:t>
            </a:r>
            <a:r>
              <a:rPr lang="en-US" i="1" dirty="0" err="1" smtClean="0"/>
              <a:t>kamilah</a:t>
            </a:r>
            <a:r>
              <a:rPr lang="en-US" i="1" dirty="0" smtClean="0"/>
              <a:t> </a:t>
            </a:r>
            <a:r>
              <a:rPr lang="en-US" i="1" dirty="0" err="1" smtClean="0"/>
              <a:t>kamu</a:t>
            </a:r>
            <a:r>
              <a:rPr lang="en-US" i="1" dirty="0" smtClean="0"/>
              <a:t> </a:t>
            </a:r>
            <a:r>
              <a:rPr lang="en-US" i="1" dirty="0" err="1" smtClean="0"/>
              <a:t>dikembalikan</a:t>
            </a:r>
            <a:r>
              <a:rPr lang="en-US" i="1" dirty="0" smtClean="0"/>
              <a:t>. (QS 21:34--35</a:t>
            </a:r>
            <a:endParaRPr lang="en-US" sz="3200" i="1" dirty="0" smtClean="0"/>
          </a:p>
          <a:p>
            <a:pPr lvl="2"/>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2"/>
            <a:r>
              <a:rPr lang="en-US" dirty="0" err="1" smtClean="0"/>
              <a:t>Insan</a:t>
            </a:r>
            <a:r>
              <a:rPr lang="en-US" dirty="0" smtClean="0"/>
              <a:t> (</a:t>
            </a:r>
            <a:r>
              <a:rPr lang="ar-SA" dirty="0" smtClean="0"/>
              <a:t>الإنسان</a:t>
            </a:r>
            <a:r>
              <a:rPr lang="id-ID" dirty="0" smtClean="0"/>
              <a:t>); disunagakan dalam lapangan yang amat luas, seperti dalam :</a:t>
            </a:r>
          </a:p>
          <a:p>
            <a:pPr lvl="3"/>
            <a:r>
              <a:rPr lang="id-ID" dirty="0" smtClean="0"/>
              <a:t>Manusia konteks ilmu (QS 96:1—5).</a:t>
            </a:r>
          </a:p>
          <a:p>
            <a:pPr lvl="3"/>
            <a:r>
              <a:rPr lang="id-ID" dirty="0" smtClean="0"/>
              <a:t>Manusia memiliki musuh (QS 12:5)</a:t>
            </a:r>
          </a:p>
          <a:p>
            <a:pPr lvl="3"/>
            <a:r>
              <a:rPr lang="id-ID" dirty="0" smtClean="0"/>
              <a:t>Manusia sebagai pemikul amanah (QS 33:72)</a:t>
            </a:r>
          </a:p>
          <a:p>
            <a:pPr lvl="3"/>
            <a:r>
              <a:rPr lang="id-ID" dirty="0" smtClean="0"/>
              <a:t>Manusia dalam kontek penggunaan waktu (QS103:1—3)</a:t>
            </a:r>
          </a:p>
          <a:p>
            <a:pPr lvl="3"/>
            <a:r>
              <a:rPr lang="id-ID" dirty="0" smtClean="0"/>
              <a:t>Manusia dalam hubungan dg peranan dan usahanya (QS 53:39)</a:t>
            </a:r>
          </a:p>
          <a:p>
            <a:pPr lvl="3"/>
            <a:r>
              <a:rPr lang="id-ID" dirty="0" smtClean="0"/>
              <a:t>Manusia dalam hubungan dengan kualitas moralnya (QS  QS 29:8)</a:t>
            </a:r>
            <a:endParaRPr lang="en-US" dirty="0" smtClean="0"/>
          </a:p>
          <a:p>
            <a:pPr lvl="3"/>
            <a:r>
              <a:rPr lang="en-US" dirty="0" err="1" smtClean="0"/>
              <a:t>Kelemahan</a:t>
            </a:r>
            <a:r>
              <a:rPr lang="en-US" dirty="0" smtClean="0"/>
              <a:t> </a:t>
            </a:r>
            <a:r>
              <a:rPr lang="en-US" dirty="0" err="1" smtClean="0"/>
              <a:t>manusia</a:t>
            </a:r>
            <a:r>
              <a:rPr lang="en-US" dirty="0" smtClean="0"/>
              <a:t> yang paling </a:t>
            </a:r>
            <a:r>
              <a:rPr lang="en-US" dirty="0" err="1" smtClean="0"/>
              <a:t>mendasar</a:t>
            </a:r>
            <a:r>
              <a:rPr lang="en-US" dirty="0" smtClean="0"/>
              <a:t> </a:t>
            </a:r>
            <a:r>
              <a:rPr lang="en-US" dirty="0" err="1" smtClean="0"/>
              <a:t>dan</a:t>
            </a:r>
            <a:r>
              <a:rPr lang="en-US" dirty="0" smtClean="0"/>
              <a:t> </a:t>
            </a:r>
            <a:r>
              <a:rPr lang="en-US" dirty="0" err="1" smtClean="0"/>
              <a:t>menyebabkan</a:t>
            </a:r>
            <a:r>
              <a:rPr lang="en-US" dirty="0" smtClean="0"/>
              <a:t> </a:t>
            </a:r>
            <a:r>
              <a:rPr lang="en-US" dirty="0" err="1" smtClean="0"/>
              <a:t>nya</a:t>
            </a:r>
            <a:r>
              <a:rPr lang="en-US" dirty="0" smtClean="0"/>
              <a:t> </a:t>
            </a:r>
            <a:r>
              <a:rPr lang="en-US" dirty="0" err="1" smtClean="0"/>
              <a:t>berdosa</a:t>
            </a:r>
            <a:r>
              <a:rPr lang="en-US" dirty="0" smtClean="0"/>
              <a:t> </a:t>
            </a:r>
            <a:r>
              <a:rPr lang="en-US" dirty="0" err="1" smtClean="0"/>
              <a:t>adalah</a:t>
            </a:r>
            <a:r>
              <a:rPr lang="en-US" dirty="0" smtClean="0"/>
              <a:t> </a:t>
            </a:r>
            <a:r>
              <a:rPr lang="en-US" dirty="0" err="1" smtClean="0"/>
              <a:t>kepicikan</a:t>
            </a:r>
            <a:r>
              <a:rPr lang="en-US" dirty="0" smtClean="0"/>
              <a:t> (</a:t>
            </a:r>
            <a:r>
              <a:rPr lang="en-US" dirty="0" err="1" smtClean="0"/>
              <a:t>dha’if</a:t>
            </a:r>
            <a:r>
              <a:rPr lang="en-US" dirty="0" smtClean="0"/>
              <a:t>) </a:t>
            </a:r>
            <a:r>
              <a:rPr lang="en-US" dirty="0" err="1" smtClean="0"/>
              <a:t>dan</a:t>
            </a:r>
            <a:r>
              <a:rPr lang="en-US" dirty="0" smtClean="0"/>
              <a:t> </a:t>
            </a:r>
            <a:r>
              <a:rPr lang="en-US" dirty="0" err="1" smtClean="0"/>
              <a:t>kesempitan</a:t>
            </a:r>
            <a:r>
              <a:rPr lang="en-US" dirty="0" smtClean="0"/>
              <a:t> </a:t>
            </a:r>
            <a:r>
              <a:rPr lang="en-US" dirty="0" err="1" smtClean="0"/>
              <a:t>pikirannya</a:t>
            </a:r>
            <a:r>
              <a:rPr lang="en-US" dirty="0" smtClean="0"/>
              <a:t> yang </a:t>
            </a:r>
            <a:r>
              <a:rPr lang="en-US" dirty="0" err="1" smtClean="0"/>
              <a:t>menyebabkan</a:t>
            </a:r>
            <a:r>
              <a:rPr lang="en-US" dirty="0" smtClean="0"/>
              <a:t> </a:t>
            </a:r>
            <a:r>
              <a:rPr lang="en-US" dirty="0" err="1" smtClean="0"/>
              <a:t>dia</a:t>
            </a:r>
            <a:r>
              <a:rPr lang="en-US" dirty="0" smtClean="0"/>
              <a:t> </a:t>
            </a:r>
            <a:r>
              <a:rPr lang="en-US" dirty="0" err="1" smtClean="0"/>
              <a:t>jatuh</a:t>
            </a:r>
            <a:r>
              <a:rPr lang="en-US" dirty="0" smtClean="0"/>
              <a:t> </a:t>
            </a:r>
            <a:r>
              <a:rPr lang="en-US" dirty="0" err="1" smtClean="0"/>
              <a:t>dalam</a:t>
            </a:r>
            <a:r>
              <a:rPr lang="en-US" dirty="0" smtClean="0"/>
              <a:t> </a:t>
            </a:r>
            <a:r>
              <a:rPr lang="en-US" dirty="0" err="1" smtClean="0"/>
              <a:t>kesesatan</a:t>
            </a:r>
            <a:r>
              <a:rPr lang="en-US" dirty="0" smtClean="0"/>
              <a:t>, </a:t>
            </a:r>
            <a:r>
              <a:rPr lang="en-US" dirty="0" err="1" smtClean="0"/>
              <a:t>berupa</a:t>
            </a:r>
            <a:r>
              <a:rPr lang="en-US" dirty="0" smtClean="0"/>
              <a:t> </a:t>
            </a:r>
            <a:r>
              <a:rPr lang="en-US" dirty="0" err="1" smtClean="0"/>
              <a:t>kesombingan</a:t>
            </a:r>
            <a:r>
              <a:rPr lang="en-US" dirty="0" smtClean="0"/>
              <a:t>, </a:t>
            </a:r>
            <a:r>
              <a:rPr lang="en-US" dirty="0" err="1" smtClean="0"/>
              <a:t>egoisme</a:t>
            </a:r>
            <a:r>
              <a:rPr lang="en-US" dirty="0" smtClean="0"/>
              <a:t>, </a:t>
            </a:r>
            <a:r>
              <a:rPr lang="en-US" dirty="0" err="1" smtClean="0"/>
              <a:t>ketamakan</a:t>
            </a:r>
            <a:r>
              <a:rPr lang="en-US" dirty="0" smtClean="0"/>
              <a:t>, </a:t>
            </a:r>
            <a:r>
              <a:rPr lang="en-US" dirty="0" err="1" smtClean="0"/>
              <a:t>kebodohan</a:t>
            </a:r>
            <a:r>
              <a:rPr lang="en-US" dirty="0" smtClean="0"/>
              <a:t> </a:t>
            </a:r>
            <a:r>
              <a:rPr lang="en-US" dirty="0" err="1" smtClean="0"/>
              <a:t>dan</a:t>
            </a:r>
            <a:r>
              <a:rPr lang="en-US" dirty="0" smtClean="0"/>
              <a:t>  </a:t>
            </a:r>
            <a:r>
              <a:rPr lang="en-US" dirty="0" err="1" smtClean="0"/>
              <a:t>sebagainya</a:t>
            </a:r>
            <a:r>
              <a:rPr lang="en-US" dirty="0" smtClean="0"/>
              <a:t>.</a:t>
            </a:r>
          </a:p>
          <a:p>
            <a:pPr lvl="3"/>
            <a:r>
              <a:rPr lang="en-US" dirty="0" err="1" smtClean="0"/>
              <a:t>Insan</a:t>
            </a:r>
            <a:r>
              <a:rPr lang="en-US" dirty="0" smtClean="0"/>
              <a:t> </a:t>
            </a:r>
            <a:r>
              <a:rPr lang="en-US" dirty="0" err="1" smtClean="0"/>
              <a:t>menurut</a:t>
            </a:r>
            <a:r>
              <a:rPr lang="en-US" dirty="0" smtClean="0"/>
              <a:t> </a:t>
            </a:r>
            <a:r>
              <a:rPr lang="en-US" dirty="0" err="1" smtClean="0"/>
              <a:t>Alquran</a:t>
            </a:r>
            <a:r>
              <a:rPr lang="en-US" dirty="0" smtClean="0"/>
              <a:t> </a:t>
            </a:r>
            <a:r>
              <a:rPr lang="en-US" dirty="0" err="1" smtClean="0"/>
              <a:t>selalu</a:t>
            </a:r>
            <a:r>
              <a:rPr lang="en-US" dirty="0" smtClean="0"/>
              <a:t> </a:t>
            </a:r>
            <a:r>
              <a:rPr lang="en-US" dirty="0" err="1" smtClean="0"/>
              <a:t>dikaitkan</a:t>
            </a:r>
            <a:r>
              <a:rPr lang="en-US" dirty="0" smtClean="0"/>
              <a:t> </a:t>
            </a:r>
            <a:r>
              <a:rPr lang="en-US" dirty="0" err="1" smtClean="0"/>
              <a:t>dengan</a:t>
            </a:r>
            <a:r>
              <a:rPr lang="en-US" dirty="0" smtClean="0"/>
              <a:t> </a:t>
            </a:r>
            <a:r>
              <a:rPr lang="en-US" dirty="0" err="1" smtClean="0"/>
              <a:t>kegiatan</a:t>
            </a:r>
            <a:r>
              <a:rPr lang="en-US" dirty="0" smtClean="0"/>
              <a:t> yang </a:t>
            </a:r>
            <a:r>
              <a:rPr lang="en-US" dirty="0" err="1" smtClean="0"/>
              <a:t>disadari</a:t>
            </a:r>
            <a:r>
              <a:rPr lang="en-US" dirty="0" smtClean="0"/>
              <a:t> </a:t>
            </a:r>
            <a:r>
              <a:rPr lang="en-US" dirty="0" err="1" smtClean="0"/>
              <a:t>dan</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pasitas</a:t>
            </a:r>
            <a:r>
              <a:rPr lang="en-US" dirty="0" smtClean="0"/>
              <a:t> </a:t>
            </a:r>
            <a:r>
              <a:rPr lang="en-US" dirty="0" err="1" smtClean="0"/>
              <a:t>akalnya</a:t>
            </a:r>
            <a:r>
              <a:rPr lang="en-US" dirty="0" smtClean="0"/>
              <a:t> </a:t>
            </a:r>
            <a:r>
              <a:rPr lang="en-US" dirty="0" err="1" smtClean="0"/>
              <a:t>serta</a:t>
            </a:r>
            <a:r>
              <a:rPr lang="en-US" dirty="0" smtClean="0"/>
              <a:t> </a:t>
            </a:r>
            <a:r>
              <a:rPr lang="en-US" dirty="0" err="1" smtClean="0"/>
              <a:t>aktualitas</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secara</a:t>
            </a:r>
            <a:r>
              <a:rPr lang="en-US" dirty="0" smtClean="0"/>
              <a:t> </a:t>
            </a:r>
            <a:r>
              <a:rPr lang="en-US" dirty="0" err="1" smtClean="0"/>
              <a:t>kongkrit</a:t>
            </a:r>
            <a:r>
              <a:rPr lang="en-US" dirty="0" smtClean="0"/>
              <a:t>, </a:t>
            </a:r>
            <a:r>
              <a:rPr lang="en-US" dirty="0" err="1" smtClean="0"/>
              <a:t>yaitu</a:t>
            </a:r>
            <a:r>
              <a:rPr lang="en-US" dirty="0" smtClean="0"/>
              <a:t> : </a:t>
            </a:r>
            <a:r>
              <a:rPr lang="en-US" dirty="0" err="1" smtClean="0"/>
              <a:t>perencanaan</a:t>
            </a:r>
            <a:r>
              <a:rPr lang="en-US" dirty="0" smtClean="0"/>
              <a:t>, </a:t>
            </a:r>
            <a:r>
              <a:rPr lang="en-US" dirty="0" err="1" smtClean="0"/>
              <a:t>tindakan</a:t>
            </a:r>
            <a:r>
              <a:rPr lang="en-US" dirty="0" smtClean="0"/>
              <a:t> </a:t>
            </a:r>
            <a:r>
              <a:rPr lang="en-US" dirty="0" err="1" smtClean="0"/>
              <a:t>dan</a:t>
            </a:r>
            <a:r>
              <a:rPr lang="en-US" dirty="0" smtClean="0"/>
              <a:t> </a:t>
            </a:r>
            <a:r>
              <a:rPr lang="en-US" dirty="0" err="1" smtClean="0"/>
              <a:t>akibat-akibat</a:t>
            </a:r>
            <a:r>
              <a:rPr lang="en-US" dirty="0" smtClean="0"/>
              <a:t> yang </a:t>
            </a:r>
            <a:r>
              <a:rPr lang="en-US" dirty="0" err="1" smtClean="0"/>
              <a:t>ditimbulkan</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2"/>
            <a:r>
              <a:rPr lang="en-US" dirty="0" smtClean="0"/>
              <a:t>An-</a:t>
            </a:r>
            <a:r>
              <a:rPr lang="en-US" dirty="0" err="1" smtClean="0"/>
              <a:t>nafs</a:t>
            </a:r>
            <a:r>
              <a:rPr lang="en-US" dirty="0" smtClean="0"/>
              <a:t>; </a:t>
            </a:r>
            <a:r>
              <a:rPr lang="en-US" dirty="0" err="1" smtClean="0"/>
              <a:t>jiwa</a:t>
            </a:r>
            <a:r>
              <a:rPr lang="en-US" dirty="0" smtClean="0"/>
              <a:t>, </a:t>
            </a:r>
            <a:r>
              <a:rPr lang="en-US" dirty="0" err="1" smtClean="0"/>
              <a:t>diri</a:t>
            </a:r>
            <a:r>
              <a:rPr lang="en-US" dirty="0" smtClean="0"/>
              <a:t>, </a:t>
            </a:r>
            <a:r>
              <a:rPr lang="en-US" dirty="0" err="1" smtClean="0"/>
              <a:t>keperibadian</a:t>
            </a:r>
            <a:r>
              <a:rPr lang="en-US" dirty="0" smtClean="0"/>
              <a:t>, </a:t>
            </a:r>
            <a:r>
              <a:rPr lang="en-US" dirty="0" err="1" smtClean="0"/>
              <a:t>watak</a:t>
            </a:r>
            <a:r>
              <a:rPr lang="en-US" dirty="0" smtClean="0"/>
              <a:t> </a:t>
            </a:r>
            <a:r>
              <a:rPr lang="en-US" dirty="0" err="1" smtClean="0"/>
              <a:t>atau</a:t>
            </a:r>
            <a:r>
              <a:rPr lang="en-US" dirty="0" smtClean="0"/>
              <a:t> </a:t>
            </a:r>
            <a:r>
              <a:rPr lang="en-US" dirty="0" err="1" smtClean="0"/>
              <a:t>kecendrungan</a:t>
            </a:r>
            <a:r>
              <a:rPr lang="en-US" dirty="0" smtClean="0"/>
              <a:t> </a:t>
            </a:r>
            <a:r>
              <a:rPr lang="en-US" dirty="0" err="1" smtClean="0"/>
              <a:t>diri</a:t>
            </a:r>
            <a:r>
              <a:rPr lang="en-US" dirty="0" smtClean="0"/>
              <a:t> </a:t>
            </a:r>
            <a:r>
              <a:rPr lang="en-US" dirty="0" err="1" smtClean="0"/>
              <a:t>pribadi</a:t>
            </a:r>
            <a:r>
              <a:rPr lang="en-US" dirty="0" smtClean="0"/>
              <a:t>, </a:t>
            </a:r>
            <a:r>
              <a:rPr lang="en-US" dirty="0" err="1" smtClean="0"/>
              <a:t>aspek</a:t>
            </a:r>
            <a:r>
              <a:rPr lang="en-US" dirty="0" smtClean="0"/>
              <a:t> </a:t>
            </a:r>
            <a:r>
              <a:rPr lang="en-US" dirty="0" err="1" smtClean="0"/>
              <a:t>rohaniah</a:t>
            </a:r>
            <a:endParaRPr lang="en-US" dirty="0" smtClean="0"/>
          </a:p>
          <a:p>
            <a:pPr lvl="2"/>
            <a:r>
              <a:rPr lang="en-US" dirty="0" err="1" smtClean="0"/>
              <a:t>Aspek</a:t>
            </a:r>
            <a:r>
              <a:rPr lang="en-US" dirty="0" smtClean="0"/>
              <a:t> </a:t>
            </a:r>
            <a:r>
              <a:rPr lang="en-US" dirty="0" err="1" smtClean="0"/>
              <a:t>rohaniah</a:t>
            </a:r>
            <a:r>
              <a:rPr lang="en-US" dirty="0" smtClean="0"/>
              <a:t> (an-</a:t>
            </a:r>
            <a:r>
              <a:rPr lang="en-US" dirty="0" err="1" smtClean="0"/>
              <a:t>nafs</a:t>
            </a:r>
            <a:r>
              <a:rPr lang="en-US" dirty="0" smtClean="0"/>
              <a:t>):</a:t>
            </a:r>
          </a:p>
          <a:p>
            <a:pPr lvl="3"/>
            <a:r>
              <a:rPr lang="en-US" dirty="0" smtClean="0"/>
              <a:t>Akal, </a:t>
            </a:r>
          </a:p>
          <a:p>
            <a:pPr lvl="3"/>
            <a:r>
              <a:rPr lang="en-US" dirty="0" smtClean="0"/>
              <a:t>Rasa, </a:t>
            </a:r>
            <a:r>
              <a:rPr lang="en-US" dirty="0" err="1" smtClean="0"/>
              <a:t>qalbu</a:t>
            </a:r>
            <a:endParaRPr lang="en-US" dirty="0" smtClean="0"/>
          </a:p>
          <a:p>
            <a:pPr lvl="3"/>
            <a:r>
              <a:rPr lang="en-US" dirty="0" err="1" smtClean="0"/>
              <a:t>Nafsu</a:t>
            </a:r>
            <a:endParaRPr lang="en-US" dirty="0" smtClean="0"/>
          </a:p>
          <a:p>
            <a:pPr lvl="2"/>
            <a:r>
              <a:rPr lang="en-US" dirty="0" smtClean="0"/>
              <a:t>Allah </a:t>
            </a:r>
            <a:r>
              <a:rPr lang="en-US" dirty="0" err="1" smtClean="0"/>
              <a:t>mengilhamkan</a:t>
            </a:r>
            <a:r>
              <a:rPr lang="en-US" dirty="0" smtClean="0"/>
              <a:t> </a:t>
            </a:r>
            <a:r>
              <a:rPr lang="en-US" dirty="0" err="1" smtClean="0"/>
              <a:t>ke</a:t>
            </a:r>
            <a:r>
              <a:rPr lang="en-US" dirty="0" smtClean="0"/>
              <a:t> </a:t>
            </a:r>
            <a:r>
              <a:rPr lang="en-US" dirty="0" err="1" smtClean="0"/>
              <a:t>dalam</a:t>
            </a:r>
            <a:r>
              <a:rPr lang="en-US" dirty="0" smtClean="0"/>
              <a:t> an-</a:t>
            </a:r>
            <a:r>
              <a:rPr lang="en-US" dirty="0" err="1" smtClean="0"/>
              <a:t>nafs</a:t>
            </a:r>
            <a:r>
              <a:rPr lang="en-US" dirty="0" smtClean="0"/>
              <a:t> </a:t>
            </a:r>
            <a:r>
              <a:rPr lang="en-US" dirty="0" err="1" smtClean="0"/>
              <a:t>dua</a:t>
            </a:r>
            <a:r>
              <a:rPr lang="en-US" dirty="0" smtClean="0"/>
              <a:t> </a:t>
            </a:r>
            <a:r>
              <a:rPr lang="en-US" dirty="0" err="1" smtClean="0"/>
              <a:t>potensi</a:t>
            </a:r>
            <a:endParaRPr lang="en-US" dirty="0" smtClean="0"/>
          </a:p>
          <a:p>
            <a:pPr lvl="3"/>
            <a:r>
              <a:rPr lang="en-US" dirty="0" err="1" smtClean="0"/>
              <a:t>Fujur</a:t>
            </a:r>
            <a:r>
              <a:rPr lang="en-US" dirty="0" smtClean="0"/>
              <a:t>: </a:t>
            </a:r>
            <a:r>
              <a:rPr lang="en-US" dirty="0" err="1" smtClean="0"/>
              <a:t>potensi</a:t>
            </a:r>
            <a:r>
              <a:rPr lang="en-US" dirty="0" smtClean="0"/>
              <a:t> </a:t>
            </a:r>
            <a:r>
              <a:rPr lang="en-US" dirty="0" err="1" smtClean="0"/>
              <a:t>negatif</a:t>
            </a:r>
            <a:r>
              <a:rPr lang="en-US" dirty="0" smtClean="0"/>
              <a:t>; yang </a:t>
            </a:r>
            <a:r>
              <a:rPr lang="en-US" dirty="0" err="1" smtClean="0"/>
              <a:t>dapat</a:t>
            </a:r>
            <a:r>
              <a:rPr lang="en-US" dirty="0" smtClean="0"/>
              <a:t> </a:t>
            </a:r>
            <a:r>
              <a:rPr lang="en-US" dirty="0" err="1" smtClean="0"/>
              <a:t>membuat</a:t>
            </a:r>
            <a:r>
              <a:rPr lang="en-US" dirty="0" smtClean="0"/>
              <a:t> </a:t>
            </a:r>
            <a:r>
              <a:rPr lang="en-US" dirty="0" err="1" smtClean="0"/>
              <a:t>manusia</a:t>
            </a:r>
            <a:r>
              <a:rPr lang="en-US" dirty="0" smtClean="0"/>
              <a:t> </a:t>
            </a:r>
            <a:r>
              <a:rPr lang="en-US" dirty="0" err="1" smtClean="0"/>
              <a:t>menjadi</a:t>
            </a:r>
            <a:r>
              <a:rPr lang="en-US" dirty="0" smtClean="0"/>
              <a:t> </a:t>
            </a:r>
            <a:r>
              <a:rPr lang="en-US" dirty="0" err="1" smtClean="0"/>
              <a:t>buruk</a:t>
            </a:r>
            <a:r>
              <a:rPr lang="en-US" dirty="0" smtClean="0"/>
              <a:t>, </a:t>
            </a:r>
            <a:r>
              <a:rPr lang="en-US" dirty="0" err="1" smtClean="0"/>
              <a:t>jahat</a:t>
            </a:r>
            <a:r>
              <a:rPr lang="en-US" dirty="0" smtClean="0"/>
              <a:t>.</a:t>
            </a:r>
          </a:p>
          <a:p>
            <a:pPr lvl="3"/>
            <a:r>
              <a:rPr lang="en-US" dirty="0" err="1" smtClean="0"/>
              <a:t>Taqwa</a:t>
            </a:r>
            <a:r>
              <a:rPr lang="en-US" dirty="0" smtClean="0"/>
              <a:t>: </a:t>
            </a:r>
            <a:r>
              <a:rPr lang="en-US" dirty="0" err="1" smtClean="0"/>
              <a:t>potensi</a:t>
            </a:r>
            <a:r>
              <a:rPr lang="en-US" dirty="0" smtClean="0"/>
              <a:t> </a:t>
            </a:r>
            <a:r>
              <a:rPr lang="en-US" dirty="0" err="1" smtClean="0"/>
              <a:t>positif</a:t>
            </a:r>
            <a:r>
              <a:rPr lang="en-US" dirty="0" smtClean="0"/>
              <a:t>; yang </a:t>
            </a:r>
            <a:r>
              <a:rPr lang="en-US" dirty="0" err="1" smtClean="0"/>
              <a:t>dapat</a:t>
            </a:r>
            <a:r>
              <a:rPr lang="en-US" dirty="0" smtClean="0"/>
              <a:t> </a:t>
            </a:r>
            <a:r>
              <a:rPr lang="en-US" dirty="0" err="1" smtClean="0"/>
              <a:t>membuat</a:t>
            </a:r>
            <a:r>
              <a:rPr lang="en-US" dirty="0" smtClean="0"/>
              <a:t> </a:t>
            </a:r>
            <a:r>
              <a:rPr lang="en-US" dirty="0" err="1" smtClean="0"/>
              <a:t>manusia</a:t>
            </a:r>
            <a:r>
              <a:rPr lang="en-US" dirty="0" smtClean="0"/>
              <a:t> </a:t>
            </a:r>
            <a:r>
              <a:rPr lang="en-US" dirty="0" err="1" smtClean="0"/>
              <a:t>menjadi</a:t>
            </a:r>
            <a:r>
              <a:rPr lang="en-US" dirty="0" smtClean="0"/>
              <a:t> </a:t>
            </a:r>
            <a:r>
              <a:rPr lang="en-US" dirty="0" err="1" smtClean="0"/>
              <a:t>baik</a:t>
            </a:r>
            <a:r>
              <a:rPr lang="en-US" dirty="0" smtClean="0"/>
              <a:t>, </a:t>
            </a:r>
            <a:r>
              <a:rPr lang="en-US" dirty="0" err="1" smtClean="0"/>
              <a:t>mulia</a:t>
            </a:r>
            <a:r>
              <a:rPr lang="en-US" dirty="0" smtClean="0"/>
              <a:t>, </a:t>
            </a:r>
            <a:r>
              <a:rPr lang="en-US" dirty="0" err="1" smtClean="0"/>
              <a:t>umat</a:t>
            </a:r>
            <a:r>
              <a:rPr lang="en-US" dirty="0" smtClean="0"/>
              <a:t> yang </a:t>
            </a:r>
            <a:r>
              <a:rPr lang="en-US" dirty="0" err="1" smtClean="0"/>
              <a:t>terpilih</a:t>
            </a:r>
            <a:r>
              <a:rPr lang="en-US" dirty="0" smtClean="0"/>
              <a:t>.</a:t>
            </a:r>
          </a:p>
          <a:p>
            <a:pPr lvl="2"/>
            <a:r>
              <a:rPr lang="ar-SA" b="1" dirty="0" smtClean="0"/>
              <a:t>وَنَفْسٍ وَمَا سَوَّاهَا (7) فَأَلْهَمَهَا فُجُورَهَا وَتَقْوَاهَا (8) قَدْ أَفْلَحَ مَنْ زَكَّاهَا (9) وَقَدْ خَابَ مَنْ دَسَّاهَا (10)</a:t>
            </a:r>
            <a:endParaRPr lang="en-US" b="1" dirty="0" smtClean="0"/>
          </a:p>
          <a:p>
            <a:pPr lvl="2"/>
            <a:r>
              <a:rPr lang="en-US" i="1" dirty="0" smtClean="0"/>
              <a:t>Dan </a:t>
            </a:r>
            <a:r>
              <a:rPr lang="en-US" i="1" dirty="0" err="1" smtClean="0"/>
              <a:t>jiwa</a:t>
            </a:r>
            <a:r>
              <a:rPr lang="en-US" i="1" dirty="0" smtClean="0"/>
              <a:t> </a:t>
            </a:r>
            <a:r>
              <a:rPr lang="en-US" i="1" dirty="0" err="1" smtClean="0"/>
              <a:t>serta</a:t>
            </a:r>
            <a:r>
              <a:rPr lang="en-US" i="1" dirty="0" smtClean="0"/>
              <a:t> </a:t>
            </a:r>
            <a:r>
              <a:rPr lang="en-US" i="1" dirty="0" err="1" smtClean="0"/>
              <a:t>penyempurnaannya</a:t>
            </a:r>
            <a:r>
              <a:rPr lang="en-US" i="1" dirty="0" smtClean="0"/>
              <a:t> (</a:t>
            </a:r>
            <a:r>
              <a:rPr lang="en-US" i="1" dirty="0" err="1" smtClean="0"/>
              <a:t>ciptaannya</a:t>
            </a:r>
            <a:r>
              <a:rPr lang="en-US" i="1" dirty="0" smtClean="0"/>
              <a:t>),</a:t>
            </a:r>
            <a:r>
              <a:rPr lang="en-US" sz="3200" i="1" dirty="0" smtClean="0"/>
              <a:t> </a:t>
            </a:r>
            <a:r>
              <a:rPr lang="en-US" i="1" dirty="0" err="1" smtClean="0"/>
              <a:t>Maka</a:t>
            </a:r>
            <a:r>
              <a:rPr lang="en-US" i="1" dirty="0" smtClean="0"/>
              <a:t> Allah </a:t>
            </a:r>
            <a:r>
              <a:rPr lang="en-US" i="1" dirty="0" err="1" smtClean="0"/>
              <a:t>mengilhamkan</a:t>
            </a:r>
            <a:r>
              <a:rPr lang="en-US" i="1" dirty="0" smtClean="0"/>
              <a:t> </a:t>
            </a:r>
            <a:r>
              <a:rPr lang="en-US" i="1" dirty="0" err="1" smtClean="0"/>
              <a:t>kepada</a:t>
            </a:r>
            <a:r>
              <a:rPr lang="en-US" i="1" dirty="0" smtClean="0"/>
              <a:t> </a:t>
            </a:r>
            <a:r>
              <a:rPr lang="en-US" i="1" dirty="0" err="1" smtClean="0"/>
              <a:t>jiwa</a:t>
            </a:r>
            <a:r>
              <a:rPr lang="en-US" i="1" dirty="0" smtClean="0"/>
              <a:t> </a:t>
            </a:r>
            <a:r>
              <a:rPr lang="en-US" i="1" dirty="0" err="1" smtClean="0"/>
              <a:t>itu</a:t>
            </a:r>
            <a:r>
              <a:rPr lang="en-US" i="1" dirty="0" smtClean="0"/>
              <a:t> (</a:t>
            </a:r>
            <a:r>
              <a:rPr lang="en-US" i="1" dirty="0" err="1" smtClean="0"/>
              <a:t>jalan</a:t>
            </a:r>
            <a:r>
              <a:rPr lang="en-US" i="1" dirty="0" smtClean="0"/>
              <a:t>) </a:t>
            </a:r>
            <a:r>
              <a:rPr lang="en-US" i="1" dirty="0" err="1" smtClean="0"/>
              <a:t>kefasikan</a:t>
            </a:r>
            <a:r>
              <a:rPr lang="en-US" i="1" dirty="0" smtClean="0"/>
              <a:t> </a:t>
            </a:r>
            <a:r>
              <a:rPr lang="en-US" i="1" dirty="0" err="1" smtClean="0"/>
              <a:t>dan</a:t>
            </a:r>
            <a:r>
              <a:rPr lang="en-US" i="1" dirty="0" smtClean="0"/>
              <a:t> </a:t>
            </a:r>
            <a:r>
              <a:rPr lang="en-US" i="1" dirty="0" err="1" smtClean="0"/>
              <a:t>ketakwaannya</a:t>
            </a:r>
            <a:r>
              <a:rPr lang="en-US" i="1" dirty="0" smtClean="0"/>
              <a:t>.</a:t>
            </a:r>
            <a:r>
              <a:rPr lang="en-US" sz="3200" i="1" dirty="0" smtClean="0"/>
              <a:t> </a:t>
            </a:r>
            <a:r>
              <a:rPr lang="en-US" i="1" dirty="0" err="1" smtClean="0"/>
              <a:t>Sesungguhnya</a:t>
            </a:r>
            <a:r>
              <a:rPr lang="en-US" i="1" dirty="0" smtClean="0"/>
              <a:t> </a:t>
            </a:r>
            <a:r>
              <a:rPr lang="en-US" i="1" dirty="0" err="1" smtClean="0"/>
              <a:t>beruntunglah</a:t>
            </a:r>
            <a:r>
              <a:rPr lang="en-US" i="1" dirty="0" smtClean="0"/>
              <a:t> </a:t>
            </a:r>
            <a:r>
              <a:rPr lang="en-US" i="1" dirty="0" err="1" smtClean="0"/>
              <a:t>orang</a:t>
            </a:r>
            <a:r>
              <a:rPr lang="en-US" i="1" dirty="0" smtClean="0"/>
              <a:t> yang </a:t>
            </a:r>
            <a:r>
              <a:rPr lang="en-US" i="1" dirty="0" err="1" smtClean="0"/>
              <a:t>mensucikan</a:t>
            </a:r>
            <a:r>
              <a:rPr lang="en-US" i="1" dirty="0" smtClean="0"/>
              <a:t> </a:t>
            </a:r>
            <a:r>
              <a:rPr lang="en-US" i="1" dirty="0" err="1" smtClean="0"/>
              <a:t>jiwa</a:t>
            </a:r>
            <a:r>
              <a:rPr lang="en-US" i="1" dirty="0" smtClean="0"/>
              <a:t> </a:t>
            </a:r>
            <a:r>
              <a:rPr lang="en-US" i="1" dirty="0" err="1" smtClean="0"/>
              <a:t>itu</a:t>
            </a:r>
            <a:r>
              <a:rPr lang="en-US" i="1" dirty="0" smtClean="0"/>
              <a:t>,</a:t>
            </a:r>
            <a:r>
              <a:rPr lang="en-US" sz="3200" i="1" dirty="0" smtClean="0"/>
              <a:t> </a:t>
            </a:r>
            <a:r>
              <a:rPr lang="en-US" i="1" dirty="0" smtClean="0"/>
              <a:t>Dan </a:t>
            </a:r>
            <a:r>
              <a:rPr lang="en-US" i="1" dirty="0" err="1" smtClean="0"/>
              <a:t>Sesungguhnya</a:t>
            </a:r>
            <a:r>
              <a:rPr lang="en-US" i="1" dirty="0" smtClean="0"/>
              <a:t> </a:t>
            </a:r>
            <a:r>
              <a:rPr lang="en-US" i="1" dirty="0" err="1" smtClean="0"/>
              <a:t>merugilah</a:t>
            </a:r>
            <a:r>
              <a:rPr lang="en-US" i="1" dirty="0" smtClean="0"/>
              <a:t> </a:t>
            </a:r>
            <a:r>
              <a:rPr lang="en-US" i="1" dirty="0" err="1" smtClean="0"/>
              <a:t>orang</a:t>
            </a:r>
            <a:r>
              <a:rPr lang="en-US" i="1" dirty="0" smtClean="0"/>
              <a:t> yang </a:t>
            </a:r>
            <a:r>
              <a:rPr lang="en-US" i="1" dirty="0" err="1" smtClean="0"/>
              <a:t>mengotorinya</a:t>
            </a:r>
            <a:r>
              <a:rPr lang="en-US" i="1" dirty="0" smtClean="0"/>
              <a:t>. (QS 91:7—10)</a:t>
            </a:r>
            <a:endParaRPr lang="en-US" sz="3200" i="1" dirty="0" smtClean="0"/>
          </a:p>
          <a:p>
            <a:pPr lvl="2"/>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1"/>
            <a:r>
              <a:rPr lang="id-ID" dirty="0" smtClean="0"/>
              <a:t>Hakikat manusia</a:t>
            </a:r>
          </a:p>
          <a:p>
            <a:pPr lvl="2"/>
            <a:r>
              <a:rPr lang="id-ID" dirty="0" smtClean="0"/>
              <a:t>Jasmani</a:t>
            </a:r>
            <a:r>
              <a:rPr lang="en-US" dirty="0" smtClean="0"/>
              <a:t>: </a:t>
            </a:r>
          </a:p>
          <a:p>
            <a:pPr lvl="3"/>
            <a:r>
              <a:rPr lang="en-US" dirty="0" err="1" smtClean="0"/>
              <a:t>simbol</a:t>
            </a:r>
            <a:r>
              <a:rPr lang="en-US" dirty="0" smtClean="0"/>
              <a:t>, </a:t>
            </a:r>
          </a:p>
          <a:p>
            <a:pPr lvl="3"/>
            <a:r>
              <a:rPr lang="en-US" dirty="0" err="1" smtClean="0"/>
              <a:t>lambang</a:t>
            </a:r>
            <a:endParaRPr lang="id-ID" dirty="0" smtClean="0"/>
          </a:p>
          <a:p>
            <a:pPr lvl="2"/>
            <a:r>
              <a:rPr lang="id-ID" dirty="0" smtClean="0">
                <a:solidFill>
                  <a:srgbClr val="FF0000"/>
                </a:solidFill>
              </a:rPr>
              <a:t>Rohani:</a:t>
            </a:r>
          </a:p>
          <a:p>
            <a:pPr lvl="3"/>
            <a:r>
              <a:rPr lang="id-ID" dirty="0" smtClean="0">
                <a:solidFill>
                  <a:srgbClr val="FF0000"/>
                </a:solidFill>
              </a:rPr>
              <a:t>Akal</a:t>
            </a:r>
            <a:r>
              <a:rPr lang="en-US" dirty="0" smtClean="0">
                <a:solidFill>
                  <a:srgbClr val="FF0000"/>
                </a:solidFill>
              </a:rPr>
              <a:t>, </a:t>
            </a:r>
            <a:r>
              <a:rPr lang="en-US" dirty="0" err="1" smtClean="0">
                <a:solidFill>
                  <a:srgbClr val="FF0000"/>
                </a:solidFill>
              </a:rPr>
              <a:t>karsa</a:t>
            </a:r>
            <a:endParaRPr lang="id-ID" dirty="0" smtClean="0">
              <a:solidFill>
                <a:srgbClr val="FF0000"/>
              </a:solidFill>
            </a:endParaRPr>
          </a:p>
          <a:p>
            <a:pPr lvl="3"/>
            <a:r>
              <a:rPr lang="id-ID" dirty="0" smtClean="0">
                <a:solidFill>
                  <a:srgbClr val="FF0000"/>
                </a:solidFill>
              </a:rPr>
              <a:t>Qalbu</a:t>
            </a:r>
            <a:r>
              <a:rPr lang="en-US" dirty="0" smtClean="0">
                <a:solidFill>
                  <a:srgbClr val="FF0000"/>
                </a:solidFill>
              </a:rPr>
              <a:t>, rasa</a:t>
            </a:r>
            <a:endParaRPr lang="id-ID" dirty="0" smtClean="0">
              <a:solidFill>
                <a:srgbClr val="FF0000"/>
              </a:solidFill>
            </a:endParaRPr>
          </a:p>
          <a:p>
            <a:pPr lvl="3"/>
            <a:r>
              <a:rPr lang="id-ID" dirty="0" smtClean="0">
                <a:solidFill>
                  <a:srgbClr val="FF0000"/>
                </a:solidFill>
              </a:rPr>
              <a:t>Nafsu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57158" y="1643050"/>
            <a:ext cx="8229600" cy="4525963"/>
          </a:xfrm>
        </p:spPr>
        <p:txBody>
          <a:bodyPr>
            <a:normAutofit fontScale="92500" lnSpcReduction="10000"/>
          </a:bodyPr>
          <a:lstStyle/>
          <a:p>
            <a:r>
              <a:rPr lang="en-US" dirty="0" err="1" smtClean="0"/>
              <a:t>Predikat</a:t>
            </a:r>
            <a:r>
              <a:rPr lang="en-US" dirty="0" smtClean="0"/>
              <a:t> </a:t>
            </a:r>
            <a:r>
              <a:rPr lang="en-US" dirty="0" err="1" smtClean="0"/>
              <a:t>manusia</a:t>
            </a:r>
            <a:endParaRPr lang="en-US" dirty="0" smtClean="0"/>
          </a:p>
          <a:p>
            <a:pPr lvl="1"/>
            <a:r>
              <a:rPr lang="en-US" dirty="0" err="1" smtClean="0"/>
              <a:t>Positif</a:t>
            </a:r>
            <a:r>
              <a:rPr lang="en-US" dirty="0" smtClean="0"/>
              <a:t> </a:t>
            </a:r>
          </a:p>
          <a:p>
            <a:pPr lvl="2"/>
            <a:r>
              <a:rPr lang="en-US" dirty="0" err="1" smtClean="0"/>
              <a:t>Makhluk</a:t>
            </a:r>
            <a:r>
              <a:rPr lang="en-US" dirty="0" smtClean="0"/>
              <a:t> yang paling </a:t>
            </a:r>
            <a:r>
              <a:rPr lang="en-US" dirty="0" err="1" smtClean="0"/>
              <a:t>mulia</a:t>
            </a:r>
            <a:r>
              <a:rPr lang="en-US" dirty="0" smtClean="0"/>
              <a:t> (</a:t>
            </a:r>
            <a:r>
              <a:rPr lang="en-US" dirty="0" err="1" smtClean="0"/>
              <a:t>laqad</a:t>
            </a:r>
            <a:r>
              <a:rPr lang="en-US" dirty="0" smtClean="0"/>
              <a:t> </a:t>
            </a:r>
            <a:r>
              <a:rPr lang="en-US" dirty="0" err="1" smtClean="0"/>
              <a:t>karramna</a:t>
            </a:r>
            <a:r>
              <a:rPr lang="en-US" dirty="0" smtClean="0"/>
              <a:t> </a:t>
            </a:r>
            <a:r>
              <a:rPr lang="en-US" dirty="0" err="1" smtClean="0"/>
              <a:t>bani</a:t>
            </a:r>
            <a:r>
              <a:rPr lang="en-US" dirty="0" smtClean="0"/>
              <a:t> Adam)</a:t>
            </a:r>
          </a:p>
          <a:p>
            <a:pPr lvl="3"/>
            <a:r>
              <a:rPr lang="ar-SA" b="1" dirty="0" smtClean="0"/>
              <a:t>وَلَقَدْ كَرَّمْنَا بَنِي آدَمَ وَحَمَلْنَاهُمْ فِي الْبَرِّ وَالْبَحْرِ وَرَزَقْنَاهُمْ مِنَ الطَّيِّبَاتِ وَفَضَّلْنَاهُمْ عَلَى كَثِيرٍ مِمَّنْ خَلَقْنَا تَفْضِيلًا (70)</a:t>
            </a:r>
            <a:endParaRPr lang="en-US" b="1" dirty="0" smtClean="0"/>
          </a:p>
          <a:p>
            <a:pPr lvl="3"/>
            <a:r>
              <a:rPr lang="en-US" i="1" dirty="0" smtClean="0"/>
              <a:t>Dan </a:t>
            </a:r>
            <a:r>
              <a:rPr lang="en-US" i="1" dirty="0" err="1" smtClean="0"/>
              <a:t>Sesungguhnya</a:t>
            </a:r>
            <a:r>
              <a:rPr lang="en-US" i="1" dirty="0" smtClean="0"/>
              <a:t> </a:t>
            </a:r>
            <a:r>
              <a:rPr lang="en-US" i="1" dirty="0" err="1" smtClean="0"/>
              <a:t>Telah</a:t>
            </a:r>
            <a:r>
              <a:rPr lang="en-US" i="1" dirty="0" smtClean="0"/>
              <a:t> </a:t>
            </a:r>
            <a:r>
              <a:rPr lang="en-US" i="1" dirty="0" err="1" smtClean="0"/>
              <a:t>kami</a:t>
            </a:r>
            <a:r>
              <a:rPr lang="en-US" i="1" dirty="0" smtClean="0"/>
              <a:t> </a:t>
            </a:r>
            <a:r>
              <a:rPr lang="en-US" i="1" dirty="0" err="1" smtClean="0"/>
              <a:t>muliakan</a:t>
            </a:r>
            <a:r>
              <a:rPr lang="en-US" i="1" dirty="0" smtClean="0"/>
              <a:t> </a:t>
            </a:r>
            <a:r>
              <a:rPr lang="en-US" i="1" dirty="0" err="1" smtClean="0"/>
              <a:t>anak-anak</a:t>
            </a:r>
            <a:r>
              <a:rPr lang="en-US" i="1" dirty="0" smtClean="0"/>
              <a:t> Adam, </a:t>
            </a:r>
            <a:r>
              <a:rPr lang="en-US" i="1" dirty="0" err="1" smtClean="0"/>
              <a:t>kami</a:t>
            </a:r>
            <a:r>
              <a:rPr lang="en-US" i="1" dirty="0" smtClean="0"/>
              <a:t> </a:t>
            </a:r>
            <a:r>
              <a:rPr lang="en-US" i="1" dirty="0" err="1" smtClean="0"/>
              <a:t>angkut</a:t>
            </a:r>
            <a:r>
              <a:rPr lang="en-US" i="1" dirty="0" smtClean="0"/>
              <a:t> </a:t>
            </a:r>
            <a:r>
              <a:rPr lang="en-US" i="1" dirty="0" err="1" smtClean="0"/>
              <a:t>mereka</a:t>
            </a:r>
            <a:r>
              <a:rPr lang="en-US" i="1" dirty="0" smtClean="0"/>
              <a:t> </a:t>
            </a:r>
            <a:r>
              <a:rPr lang="en-US" i="1" dirty="0" err="1" smtClean="0"/>
              <a:t>di</a:t>
            </a:r>
            <a:r>
              <a:rPr lang="en-US" i="1" dirty="0" smtClean="0"/>
              <a:t> </a:t>
            </a:r>
            <a:r>
              <a:rPr lang="en-US" i="1" dirty="0" err="1" smtClean="0"/>
              <a:t>daratan</a:t>
            </a:r>
            <a:r>
              <a:rPr lang="en-US" i="1" dirty="0" smtClean="0"/>
              <a:t> </a:t>
            </a:r>
            <a:r>
              <a:rPr lang="en-US" i="1" dirty="0" err="1" smtClean="0"/>
              <a:t>dan</a:t>
            </a:r>
            <a:r>
              <a:rPr lang="en-US" i="1" dirty="0" smtClean="0"/>
              <a:t> </a:t>
            </a:r>
            <a:r>
              <a:rPr lang="en-US" i="1" dirty="0" err="1" smtClean="0"/>
              <a:t>di</a:t>
            </a:r>
            <a:r>
              <a:rPr lang="en-US" i="1" dirty="0" smtClean="0"/>
              <a:t> </a:t>
            </a:r>
            <a:r>
              <a:rPr lang="en-US" i="1" dirty="0" err="1" smtClean="0"/>
              <a:t>lautan</a:t>
            </a:r>
            <a:r>
              <a:rPr lang="en-US" i="1" dirty="0" smtClean="0"/>
              <a:t>, </a:t>
            </a:r>
            <a:r>
              <a:rPr lang="en-US" i="1" dirty="0" err="1" smtClean="0"/>
              <a:t>kami</a:t>
            </a:r>
            <a:r>
              <a:rPr lang="en-US" i="1" dirty="0" smtClean="0"/>
              <a:t> </a:t>
            </a:r>
            <a:r>
              <a:rPr lang="en-US" i="1" dirty="0" err="1" smtClean="0"/>
              <a:t>beri</a:t>
            </a:r>
            <a:r>
              <a:rPr lang="en-US" i="1" dirty="0" smtClean="0"/>
              <a:t> </a:t>
            </a:r>
            <a:r>
              <a:rPr lang="en-US" i="1" dirty="0" err="1" smtClean="0"/>
              <a:t>mereka</a:t>
            </a:r>
            <a:r>
              <a:rPr lang="en-US" i="1" dirty="0" smtClean="0"/>
              <a:t> </a:t>
            </a:r>
            <a:r>
              <a:rPr lang="en-US" i="1" dirty="0" err="1" smtClean="0"/>
              <a:t>rezki</a:t>
            </a:r>
            <a:r>
              <a:rPr lang="en-US" i="1" dirty="0" smtClean="0"/>
              <a:t> </a:t>
            </a:r>
            <a:r>
              <a:rPr lang="en-US" i="1" dirty="0" err="1" smtClean="0"/>
              <a:t>dari</a:t>
            </a:r>
            <a:r>
              <a:rPr lang="en-US" i="1" dirty="0" smtClean="0"/>
              <a:t> yang </a:t>
            </a:r>
            <a:r>
              <a:rPr lang="en-US" i="1" dirty="0" err="1" smtClean="0"/>
              <a:t>baik-baik</a:t>
            </a:r>
            <a:r>
              <a:rPr lang="en-US" i="1" dirty="0" smtClean="0"/>
              <a:t> </a:t>
            </a:r>
            <a:r>
              <a:rPr lang="en-US" i="1" dirty="0" err="1" smtClean="0"/>
              <a:t>dan</a:t>
            </a:r>
            <a:r>
              <a:rPr lang="en-US" i="1" dirty="0" smtClean="0"/>
              <a:t> </a:t>
            </a:r>
            <a:r>
              <a:rPr lang="en-US" i="1" dirty="0" err="1" smtClean="0"/>
              <a:t>kami</a:t>
            </a:r>
            <a:r>
              <a:rPr lang="en-US" i="1" dirty="0" smtClean="0"/>
              <a:t> </a:t>
            </a:r>
            <a:r>
              <a:rPr lang="en-US" i="1" dirty="0" err="1" smtClean="0"/>
              <a:t>lebihkan</a:t>
            </a:r>
            <a:r>
              <a:rPr lang="en-US" i="1" dirty="0" smtClean="0"/>
              <a:t> </a:t>
            </a:r>
            <a:r>
              <a:rPr lang="en-US" i="1" dirty="0" err="1" smtClean="0"/>
              <a:t>mereka</a:t>
            </a:r>
            <a:r>
              <a:rPr lang="en-US" i="1" dirty="0" smtClean="0"/>
              <a:t> </a:t>
            </a:r>
            <a:r>
              <a:rPr lang="en-US" i="1" dirty="0" err="1" smtClean="0"/>
              <a:t>dengan</a:t>
            </a:r>
            <a:r>
              <a:rPr lang="en-US" i="1" dirty="0" smtClean="0"/>
              <a:t> </a:t>
            </a:r>
            <a:r>
              <a:rPr lang="en-US" i="1" dirty="0" err="1" smtClean="0"/>
              <a:t>kelebihan</a:t>
            </a:r>
            <a:r>
              <a:rPr lang="en-US" i="1" dirty="0" smtClean="0"/>
              <a:t> yang </a:t>
            </a:r>
            <a:r>
              <a:rPr lang="en-US" i="1" dirty="0" err="1" smtClean="0"/>
              <a:t>Sempurna</a:t>
            </a:r>
            <a:r>
              <a:rPr lang="en-US" i="1" dirty="0" smtClean="0"/>
              <a:t> </a:t>
            </a:r>
            <a:r>
              <a:rPr lang="en-US" i="1" dirty="0" err="1" smtClean="0"/>
              <a:t>atas</a:t>
            </a:r>
            <a:r>
              <a:rPr lang="en-US" i="1" dirty="0" smtClean="0"/>
              <a:t> </a:t>
            </a:r>
            <a:r>
              <a:rPr lang="en-US" i="1" dirty="0" err="1" smtClean="0"/>
              <a:t>kebanyakan</a:t>
            </a:r>
            <a:r>
              <a:rPr lang="en-US" i="1" dirty="0" smtClean="0"/>
              <a:t> </a:t>
            </a:r>
            <a:r>
              <a:rPr lang="en-US" i="1" dirty="0" err="1" smtClean="0"/>
              <a:t>makhluk</a:t>
            </a:r>
            <a:r>
              <a:rPr lang="en-US" i="1" dirty="0" smtClean="0"/>
              <a:t> yang </a:t>
            </a:r>
            <a:r>
              <a:rPr lang="en-US" i="1" dirty="0" err="1" smtClean="0"/>
              <a:t>Telah</a:t>
            </a:r>
            <a:r>
              <a:rPr lang="en-US" i="1" dirty="0" smtClean="0"/>
              <a:t> </a:t>
            </a:r>
            <a:r>
              <a:rPr lang="en-US" i="1" dirty="0" err="1" smtClean="0"/>
              <a:t>kami</a:t>
            </a:r>
            <a:r>
              <a:rPr lang="en-US" i="1" dirty="0" smtClean="0"/>
              <a:t> </a:t>
            </a:r>
            <a:r>
              <a:rPr lang="en-US" i="1" dirty="0" err="1" smtClean="0"/>
              <a:t>ciptakan</a:t>
            </a:r>
            <a:r>
              <a:rPr lang="en-US" i="1" dirty="0" smtClean="0"/>
              <a:t>. (QS 17:70)</a:t>
            </a:r>
          </a:p>
          <a:p>
            <a:pPr lvl="2"/>
            <a:r>
              <a:rPr lang="en-US" dirty="0" err="1" smtClean="0"/>
              <a:t>Ciptaan</a:t>
            </a:r>
            <a:r>
              <a:rPr lang="en-US" dirty="0" smtClean="0"/>
              <a:t> (</a:t>
            </a:r>
            <a:r>
              <a:rPr lang="en-US" dirty="0" err="1" smtClean="0"/>
              <a:t>disain</a:t>
            </a:r>
            <a:r>
              <a:rPr lang="en-US" dirty="0" smtClean="0"/>
              <a:t>) </a:t>
            </a:r>
            <a:r>
              <a:rPr lang="en-US" dirty="0" err="1" smtClean="0"/>
              <a:t>terbaik</a:t>
            </a:r>
            <a:r>
              <a:rPr lang="en-US" dirty="0" smtClean="0"/>
              <a:t> (</a:t>
            </a:r>
            <a:r>
              <a:rPr lang="en-US" dirty="0" err="1" smtClean="0"/>
              <a:t>ahsanu</a:t>
            </a:r>
            <a:r>
              <a:rPr lang="en-US" dirty="0" smtClean="0"/>
              <a:t> </a:t>
            </a:r>
            <a:r>
              <a:rPr lang="en-US" dirty="0" err="1" smtClean="0"/>
              <a:t>taqwim</a:t>
            </a:r>
            <a:r>
              <a:rPr lang="en-US" dirty="0" smtClean="0"/>
              <a:t>)</a:t>
            </a:r>
          </a:p>
          <a:p>
            <a:pPr lvl="3"/>
            <a:r>
              <a:rPr lang="ar-SA" b="1" dirty="0" smtClean="0"/>
              <a:t> لَقَدْ خَلَقْنَا الْإِنْسَانَ فِي أَحْسَنِ تَقْوِيمٍ (4)</a:t>
            </a:r>
            <a:endParaRPr lang="en-US" b="1" dirty="0" smtClean="0"/>
          </a:p>
          <a:p>
            <a:pPr lvl="3"/>
            <a:r>
              <a:rPr lang="en-US" i="1" dirty="0" err="1" smtClean="0"/>
              <a:t>Sesungguhnya</a:t>
            </a:r>
            <a:r>
              <a:rPr lang="en-US" i="1" dirty="0" smtClean="0"/>
              <a:t> </a:t>
            </a:r>
            <a:r>
              <a:rPr lang="en-US" i="1" dirty="0" err="1" smtClean="0"/>
              <a:t>kami</a:t>
            </a:r>
            <a:r>
              <a:rPr lang="en-US" i="1" dirty="0" smtClean="0"/>
              <a:t> </a:t>
            </a:r>
            <a:r>
              <a:rPr lang="en-US" i="1" dirty="0" err="1" smtClean="0"/>
              <a:t>Telah</a:t>
            </a:r>
            <a:r>
              <a:rPr lang="en-US" i="1" dirty="0" smtClean="0"/>
              <a:t> </a:t>
            </a:r>
            <a:r>
              <a:rPr lang="en-US" i="1" dirty="0" err="1" smtClean="0"/>
              <a:t>menciptakan</a:t>
            </a:r>
            <a:r>
              <a:rPr lang="en-US" i="1" dirty="0" smtClean="0"/>
              <a:t> </a:t>
            </a:r>
            <a:r>
              <a:rPr lang="en-US" i="1" dirty="0" err="1" smtClean="0"/>
              <a:t>manusia</a:t>
            </a:r>
            <a:r>
              <a:rPr lang="en-US" i="1" dirty="0" smtClean="0"/>
              <a:t> </a:t>
            </a:r>
            <a:r>
              <a:rPr lang="en-US" i="1" dirty="0" err="1" smtClean="0"/>
              <a:t>dalam</a:t>
            </a:r>
            <a:r>
              <a:rPr lang="en-US" i="1" dirty="0" smtClean="0"/>
              <a:t> </a:t>
            </a:r>
            <a:r>
              <a:rPr lang="en-US" i="1" dirty="0" err="1" smtClean="0"/>
              <a:t>bentuk</a:t>
            </a:r>
            <a:r>
              <a:rPr lang="en-US" i="1" dirty="0" smtClean="0"/>
              <a:t> yang </a:t>
            </a:r>
            <a:r>
              <a:rPr lang="en-US" i="1" dirty="0" err="1" smtClean="0"/>
              <a:t>sebaik-baiknya</a:t>
            </a:r>
            <a:r>
              <a:rPr lang="en-US" i="1" dirty="0" smtClean="0"/>
              <a:t> . (QS 95:4)</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1"/>
            <a:r>
              <a:rPr lang="en-US" dirty="0" err="1" smtClean="0"/>
              <a:t>Negatif</a:t>
            </a:r>
            <a:endParaRPr lang="en-US" dirty="0" smtClean="0"/>
          </a:p>
          <a:p>
            <a:pPr lvl="2"/>
            <a:r>
              <a:rPr lang="en-US" dirty="0" err="1" smtClean="0"/>
              <a:t>Menempati</a:t>
            </a:r>
            <a:r>
              <a:rPr lang="en-US" dirty="0" smtClean="0"/>
              <a:t> </a:t>
            </a:r>
            <a:r>
              <a:rPr lang="en-US" dirty="0" err="1" smtClean="0"/>
              <a:t>tempat</a:t>
            </a:r>
            <a:r>
              <a:rPr lang="en-US" dirty="0" smtClean="0"/>
              <a:t> yang </a:t>
            </a:r>
            <a:r>
              <a:rPr lang="en-US" dirty="0" err="1" smtClean="0"/>
              <a:t>terendah</a:t>
            </a:r>
            <a:r>
              <a:rPr lang="en-US" dirty="0" smtClean="0"/>
              <a:t> (</a:t>
            </a:r>
            <a:r>
              <a:rPr lang="en-US" dirty="0" err="1" smtClean="0"/>
              <a:t>asfala</a:t>
            </a:r>
            <a:r>
              <a:rPr lang="en-US" dirty="0" smtClean="0"/>
              <a:t> </a:t>
            </a:r>
            <a:r>
              <a:rPr lang="en-US" dirty="0" err="1" smtClean="0"/>
              <a:t>safilin</a:t>
            </a:r>
            <a:r>
              <a:rPr lang="en-US" dirty="0" smtClean="0"/>
              <a:t>)</a:t>
            </a:r>
          </a:p>
          <a:p>
            <a:pPr lvl="3"/>
            <a:r>
              <a:rPr lang="ar-SA" b="1" dirty="0" smtClean="0"/>
              <a:t>ثُمَّ رَدَدْنَاهُ أَسْفَلَ سَافِلِينَ (5)</a:t>
            </a:r>
            <a:endParaRPr lang="en-US" b="1" dirty="0" smtClean="0"/>
          </a:p>
          <a:p>
            <a:pPr lvl="3"/>
            <a:r>
              <a:rPr lang="en-US" i="1" dirty="0" err="1" smtClean="0"/>
              <a:t>Kemudian</a:t>
            </a:r>
            <a:r>
              <a:rPr lang="en-US" i="1" dirty="0" smtClean="0"/>
              <a:t> </a:t>
            </a:r>
            <a:r>
              <a:rPr lang="en-US" i="1" dirty="0" err="1" smtClean="0"/>
              <a:t>kami</a:t>
            </a:r>
            <a:r>
              <a:rPr lang="en-US" i="1" dirty="0" smtClean="0"/>
              <a:t> </a:t>
            </a:r>
            <a:r>
              <a:rPr lang="en-US" i="1" dirty="0" err="1" smtClean="0"/>
              <a:t>kembalikan</a:t>
            </a:r>
            <a:r>
              <a:rPr lang="en-US" i="1" dirty="0" smtClean="0"/>
              <a:t> </a:t>
            </a:r>
            <a:r>
              <a:rPr lang="en-US" i="1" dirty="0" err="1" smtClean="0"/>
              <a:t>dia</a:t>
            </a:r>
            <a:r>
              <a:rPr lang="en-US" i="1" dirty="0" smtClean="0"/>
              <a:t> </a:t>
            </a:r>
            <a:r>
              <a:rPr lang="en-US" i="1" dirty="0" err="1" smtClean="0"/>
              <a:t>ke</a:t>
            </a:r>
            <a:r>
              <a:rPr lang="en-US" i="1" dirty="0" smtClean="0"/>
              <a:t> </a:t>
            </a:r>
            <a:r>
              <a:rPr lang="en-US" i="1" dirty="0" err="1" smtClean="0"/>
              <a:t>tempat</a:t>
            </a:r>
            <a:r>
              <a:rPr lang="en-US" i="1" dirty="0" smtClean="0"/>
              <a:t> yang </a:t>
            </a:r>
            <a:r>
              <a:rPr lang="en-US" i="1" dirty="0" err="1" smtClean="0"/>
              <a:t>serendah-rendahnya</a:t>
            </a:r>
            <a:r>
              <a:rPr lang="en-US" i="1" dirty="0" smtClean="0"/>
              <a:t> (</a:t>
            </a:r>
            <a:r>
              <a:rPr lang="en-US" i="1" dirty="0" err="1" smtClean="0"/>
              <a:t>neraka</a:t>
            </a:r>
            <a:r>
              <a:rPr lang="en-US" i="1" dirty="0" smtClean="0"/>
              <a:t>) (QS95:5)</a:t>
            </a:r>
          </a:p>
          <a:p>
            <a:pPr lvl="2"/>
            <a:r>
              <a:rPr lang="en-US" dirty="0" err="1" smtClean="0"/>
              <a:t>Lebih</a:t>
            </a:r>
            <a:r>
              <a:rPr lang="en-US" dirty="0" smtClean="0"/>
              <a:t> </a:t>
            </a:r>
            <a:r>
              <a:rPr lang="en-US" dirty="0" err="1" smtClean="0"/>
              <a:t>rendah</a:t>
            </a:r>
            <a:r>
              <a:rPr lang="en-US" dirty="0" smtClean="0"/>
              <a:t> </a:t>
            </a:r>
            <a:r>
              <a:rPr lang="en-US" dirty="0" err="1" smtClean="0"/>
              <a:t>dari</a:t>
            </a:r>
            <a:r>
              <a:rPr lang="en-US" dirty="0" smtClean="0"/>
              <a:t> </a:t>
            </a:r>
            <a:r>
              <a:rPr lang="en-US" dirty="0" err="1" smtClean="0"/>
              <a:t>binatang</a:t>
            </a:r>
            <a:r>
              <a:rPr lang="en-US" dirty="0" smtClean="0"/>
              <a:t> (bal hum </a:t>
            </a:r>
            <a:r>
              <a:rPr lang="en-US" dirty="0" err="1" smtClean="0"/>
              <a:t>adhallun</a:t>
            </a:r>
            <a:r>
              <a:rPr lang="en-US" dirty="0" smtClean="0"/>
              <a:t>)</a:t>
            </a:r>
          </a:p>
          <a:p>
            <a:pPr lvl="3"/>
            <a:r>
              <a:rPr lang="ar-SA" b="1" dirty="0" smtClean="0"/>
              <a:t>وَلَقَدْ ذَرَأْنَا لِجَهَنَّمَ كَثِيرًا مِنَ الْجِنِّ وَالْإِنْسِ لَهُمْ قُلُوبٌ لَا يَفْقَهُونَ بِهَا وَلَهُمْ أَعْيُنٌ لَا يُبْصِرُونَ بِهَا وَلَهُمْ آذَانٌ لَا يَسْمَعُونَ بِهَا أُولَئِكَ كَالْأَنْعَامِ بَلْ هُمْ أَضَلُّ أُولَئِكَ هُمُ الْغَافِلُونَ (179) </a:t>
            </a:r>
            <a:endParaRPr lang="en-US" dirty="0" smtClean="0"/>
          </a:p>
          <a:p>
            <a:pPr lvl="3"/>
            <a:r>
              <a:rPr lang="en-US" i="1" dirty="0" smtClean="0"/>
              <a:t>Dan </a:t>
            </a:r>
            <a:r>
              <a:rPr lang="en-US" i="1" dirty="0" err="1" smtClean="0"/>
              <a:t>Sesungguhnya</a:t>
            </a:r>
            <a:r>
              <a:rPr lang="en-US" i="1" dirty="0" smtClean="0"/>
              <a:t> </a:t>
            </a:r>
            <a:r>
              <a:rPr lang="en-US" i="1" dirty="0" err="1" smtClean="0"/>
              <a:t>kami</a:t>
            </a:r>
            <a:r>
              <a:rPr lang="en-US" i="1" dirty="0" smtClean="0"/>
              <a:t> </a:t>
            </a:r>
            <a:r>
              <a:rPr lang="en-US" i="1" dirty="0" err="1" smtClean="0"/>
              <a:t>jadikan</a:t>
            </a:r>
            <a:r>
              <a:rPr lang="en-US" i="1" dirty="0" smtClean="0"/>
              <a:t> </a:t>
            </a:r>
            <a:r>
              <a:rPr lang="en-US" i="1" dirty="0" err="1" smtClean="0"/>
              <a:t>untuk</a:t>
            </a:r>
            <a:r>
              <a:rPr lang="en-US" i="1" dirty="0" smtClean="0"/>
              <a:t> (</a:t>
            </a:r>
            <a:r>
              <a:rPr lang="en-US" i="1" dirty="0" err="1" smtClean="0"/>
              <a:t>isi</a:t>
            </a:r>
            <a:r>
              <a:rPr lang="en-US" i="1" dirty="0" smtClean="0"/>
              <a:t> </a:t>
            </a:r>
            <a:r>
              <a:rPr lang="en-US" i="1" dirty="0" err="1" smtClean="0"/>
              <a:t>neraka</a:t>
            </a:r>
            <a:r>
              <a:rPr lang="en-US" i="1" dirty="0" smtClean="0"/>
              <a:t> </a:t>
            </a:r>
            <a:r>
              <a:rPr lang="en-US" i="1" dirty="0" err="1" smtClean="0"/>
              <a:t>Jahannam</a:t>
            </a:r>
            <a:r>
              <a:rPr lang="en-US" i="1" dirty="0" smtClean="0"/>
              <a:t>) </a:t>
            </a:r>
            <a:r>
              <a:rPr lang="en-US" i="1" dirty="0" err="1" smtClean="0"/>
              <a:t>kebanyakan</a:t>
            </a:r>
            <a:r>
              <a:rPr lang="en-US" i="1" dirty="0" smtClean="0"/>
              <a:t> </a:t>
            </a:r>
            <a:r>
              <a:rPr lang="en-US" i="1" dirty="0" err="1" smtClean="0"/>
              <a:t>dari</a:t>
            </a:r>
            <a:r>
              <a:rPr lang="en-US" i="1" dirty="0" smtClean="0"/>
              <a:t> </a:t>
            </a:r>
            <a:r>
              <a:rPr lang="en-US" i="1" dirty="0" err="1" smtClean="0"/>
              <a:t>jin</a:t>
            </a:r>
            <a:r>
              <a:rPr lang="en-US" i="1" dirty="0" smtClean="0"/>
              <a:t> </a:t>
            </a:r>
            <a:r>
              <a:rPr lang="en-US" i="1" dirty="0" err="1" smtClean="0"/>
              <a:t>dan</a:t>
            </a:r>
            <a:r>
              <a:rPr lang="en-US" i="1" dirty="0" smtClean="0"/>
              <a:t> </a:t>
            </a:r>
            <a:r>
              <a:rPr lang="en-US" i="1" dirty="0" err="1" smtClean="0"/>
              <a:t>manusia</a:t>
            </a:r>
            <a:r>
              <a:rPr lang="en-US" i="1" dirty="0" smtClean="0"/>
              <a:t>, </a:t>
            </a:r>
            <a:r>
              <a:rPr lang="en-US" i="1" dirty="0" err="1" smtClean="0"/>
              <a:t>mereka</a:t>
            </a:r>
            <a:r>
              <a:rPr lang="en-US" i="1" dirty="0" smtClean="0"/>
              <a:t> </a:t>
            </a:r>
            <a:r>
              <a:rPr lang="en-US" i="1" dirty="0" err="1" smtClean="0"/>
              <a:t>mempunyai</a:t>
            </a:r>
            <a:r>
              <a:rPr lang="en-US" i="1" dirty="0" smtClean="0"/>
              <a:t> </a:t>
            </a:r>
            <a:r>
              <a:rPr lang="en-US" i="1" dirty="0" err="1" smtClean="0"/>
              <a:t>hati</a:t>
            </a:r>
            <a:r>
              <a:rPr lang="en-US" i="1" dirty="0" smtClean="0"/>
              <a:t>, </a:t>
            </a:r>
            <a:r>
              <a:rPr lang="en-US" i="1" dirty="0" err="1" smtClean="0"/>
              <a:t>tetapi</a:t>
            </a:r>
            <a:r>
              <a:rPr lang="en-US" i="1" dirty="0" smtClean="0"/>
              <a:t> </a:t>
            </a:r>
            <a:r>
              <a:rPr lang="en-US" i="1" dirty="0" err="1" smtClean="0"/>
              <a:t>tidak</a:t>
            </a:r>
            <a:r>
              <a:rPr lang="en-US" i="1" dirty="0" smtClean="0"/>
              <a:t> </a:t>
            </a:r>
            <a:r>
              <a:rPr lang="en-US" i="1" dirty="0" err="1" smtClean="0"/>
              <a:t>dipergunakannya</a:t>
            </a:r>
            <a:r>
              <a:rPr lang="en-US" i="1" dirty="0" smtClean="0"/>
              <a:t> </a:t>
            </a:r>
            <a:r>
              <a:rPr lang="en-US" i="1" dirty="0" err="1" smtClean="0"/>
              <a:t>untuk</a:t>
            </a:r>
            <a:r>
              <a:rPr lang="en-US" i="1" dirty="0" smtClean="0"/>
              <a:t> </a:t>
            </a:r>
            <a:r>
              <a:rPr lang="en-US" i="1" dirty="0" err="1" smtClean="0"/>
              <a:t>memahami</a:t>
            </a:r>
            <a:r>
              <a:rPr lang="en-US" i="1" dirty="0" smtClean="0"/>
              <a:t> (</a:t>
            </a:r>
            <a:r>
              <a:rPr lang="en-US" i="1" dirty="0" err="1" smtClean="0"/>
              <a:t>ayat-ayat</a:t>
            </a:r>
            <a:r>
              <a:rPr lang="en-US" i="1" dirty="0" smtClean="0"/>
              <a:t> Allah) </a:t>
            </a:r>
            <a:r>
              <a:rPr lang="en-US" i="1" dirty="0" err="1" smtClean="0"/>
              <a:t>dan</a:t>
            </a:r>
            <a:r>
              <a:rPr lang="en-US" i="1" dirty="0" smtClean="0"/>
              <a:t> </a:t>
            </a:r>
            <a:r>
              <a:rPr lang="en-US" i="1" dirty="0" err="1" smtClean="0"/>
              <a:t>mereka</a:t>
            </a:r>
            <a:r>
              <a:rPr lang="en-US" i="1" dirty="0" smtClean="0"/>
              <a:t> </a:t>
            </a:r>
            <a:r>
              <a:rPr lang="en-US" i="1" dirty="0" err="1" smtClean="0"/>
              <a:t>mempunyai</a:t>
            </a:r>
            <a:r>
              <a:rPr lang="en-US" i="1" dirty="0" smtClean="0"/>
              <a:t> </a:t>
            </a:r>
            <a:r>
              <a:rPr lang="en-US" i="1" dirty="0" err="1" smtClean="0"/>
              <a:t>mata</a:t>
            </a:r>
            <a:r>
              <a:rPr lang="en-US" i="1" dirty="0" smtClean="0"/>
              <a:t> (</a:t>
            </a:r>
            <a:r>
              <a:rPr lang="en-US" i="1" dirty="0" err="1" smtClean="0"/>
              <a:t>tetapi</a:t>
            </a:r>
            <a:r>
              <a:rPr lang="en-US" i="1" dirty="0" smtClean="0"/>
              <a:t>) </a:t>
            </a:r>
            <a:r>
              <a:rPr lang="en-US" i="1" dirty="0" err="1" smtClean="0"/>
              <a:t>tidak</a:t>
            </a:r>
            <a:r>
              <a:rPr lang="en-US" i="1" dirty="0" smtClean="0"/>
              <a:t> </a:t>
            </a:r>
            <a:r>
              <a:rPr lang="en-US" i="1" dirty="0" err="1" smtClean="0"/>
              <a:t>dipergunakannya</a:t>
            </a:r>
            <a:r>
              <a:rPr lang="en-US" i="1" dirty="0" smtClean="0"/>
              <a:t> </a:t>
            </a:r>
            <a:r>
              <a:rPr lang="en-US" i="1" dirty="0" err="1" smtClean="0"/>
              <a:t>untuk</a:t>
            </a:r>
            <a:r>
              <a:rPr lang="en-US" i="1" dirty="0" smtClean="0"/>
              <a:t> </a:t>
            </a:r>
            <a:r>
              <a:rPr lang="en-US" i="1" dirty="0" err="1" smtClean="0"/>
              <a:t>melihat</a:t>
            </a:r>
            <a:r>
              <a:rPr lang="en-US" i="1" dirty="0" smtClean="0"/>
              <a:t> (</a:t>
            </a:r>
            <a:r>
              <a:rPr lang="en-US" i="1" dirty="0" err="1" smtClean="0"/>
              <a:t>tanda-tanda</a:t>
            </a:r>
            <a:r>
              <a:rPr lang="en-US" i="1" dirty="0" smtClean="0"/>
              <a:t> </a:t>
            </a:r>
            <a:r>
              <a:rPr lang="en-US" i="1" dirty="0" err="1" smtClean="0"/>
              <a:t>kekuasaan</a:t>
            </a:r>
            <a:r>
              <a:rPr lang="en-US" i="1" dirty="0" smtClean="0"/>
              <a:t> Allah), </a:t>
            </a:r>
            <a:r>
              <a:rPr lang="en-US" i="1" dirty="0" err="1" smtClean="0"/>
              <a:t>dan</a:t>
            </a:r>
            <a:r>
              <a:rPr lang="en-US" i="1" dirty="0" smtClean="0"/>
              <a:t> </a:t>
            </a:r>
            <a:r>
              <a:rPr lang="en-US" i="1" dirty="0" err="1" smtClean="0"/>
              <a:t>mereka</a:t>
            </a:r>
            <a:r>
              <a:rPr lang="en-US" i="1" dirty="0" smtClean="0"/>
              <a:t> </a:t>
            </a:r>
            <a:r>
              <a:rPr lang="en-US" i="1" dirty="0" err="1" smtClean="0"/>
              <a:t>mempunyai</a:t>
            </a:r>
            <a:r>
              <a:rPr lang="en-US" i="1" dirty="0" smtClean="0"/>
              <a:t> </a:t>
            </a:r>
            <a:r>
              <a:rPr lang="en-US" i="1" dirty="0" err="1" smtClean="0"/>
              <a:t>telinga</a:t>
            </a:r>
            <a:r>
              <a:rPr lang="en-US" i="1" dirty="0" smtClean="0"/>
              <a:t> (</a:t>
            </a:r>
            <a:r>
              <a:rPr lang="en-US" i="1" dirty="0" err="1" smtClean="0"/>
              <a:t>tetapi</a:t>
            </a:r>
            <a:r>
              <a:rPr lang="en-US" i="1" dirty="0" smtClean="0"/>
              <a:t>) </a:t>
            </a:r>
            <a:r>
              <a:rPr lang="en-US" i="1" dirty="0" err="1" smtClean="0"/>
              <a:t>tidak</a:t>
            </a:r>
            <a:r>
              <a:rPr lang="en-US" i="1" dirty="0" smtClean="0"/>
              <a:t> </a:t>
            </a:r>
            <a:r>
              <a:rPr lang="en-US" i="1" dirty="0" err="1" smtClean="0"/>
              <a:t>dipergunakannya</a:t>
            </a:r>
            <a:r>
              <a:rPr lang="en-US" i="1" dirty="0" smtClean="0"/>
              <a:t> </a:t>
            </a:r>
            <a:r>
              <a:rPr lang="en-US" i="1" dirty="0" err="1" smtClean="0"/>
              <a:t>untuk</a:t>
            </a:r>
            <a:r>
              <a:rPr lang="en-US" i="1" dirty="0" smtClean="0"/>
              <a:t> </a:t>
            </a:r>
            <a:r>
              <a:rPr lang="en-US" i="1" dirty="0" err="1" smtClean="0"/>
              <a:t>mendengar</a:t>
            </a:r>
            <a:r>
              <a:rPr lang="en-US" i="1" dirty="0" smtClean="0"/>
              <a:t> (</a:t>
            </a:r>
            <a:r>
              <a:rPr lang="en-US" i="1" dirty="0" err="1" smtClean="0"/>
              <a:t>ayat-ayat</a:t>
            </a:r>
            <a:r>
              <a:rPr lang="en-US" i="1" dirty="0" smtClean="0"/>
              <a:t> Allah). </a:t>
            </a:r>
            <a:r>
              <a:rPr lang="en-US" i="1" dirty="0" err="1" smtClean="0"/>
              <a:t>mereka</a:t>
            </a:r>
            <a:r>
              <a:rPr lang="en-US" i="1" dirty="0" smtClean="0"/>
              <a:t> </a:t>
            </a:r>
            <a:r>
              <a:rPr lang="en-US" i="1" dirty="0" err="1" smtClean="0"/>
              <a:t>itu</a:t>
            </a:r>
            <a:r>
              <a:rPr lang="en-US" i="1" dirty="0" smtClean="0"/>
              <a:t> </a:t>
            </a:r>
            <a:r>
              <a:rPr lang="en-US" i="1" dirty="0" err="1" smtClean="0"/>
              <a:t>sebagai</a:t>
            </a:r>
            <a:r>
              <a:rPr lang="en-US" i="1" dirty="0" smtClean="0"/>
              <a:t> </a:t>
            </a:r>
            <a:r>
              <a:rPr lang="en-US" i="1" dirty="0" err="1" smtClean="0"/>
              <a:t>binatang</a:t>
            </a:r>
            <a:r>
              <a:rPr lang="en-US" i="1" dirty="0" smtClean="0"/>
              <a:t> </a:t>
            </a:r>
            <a:r>
              <a:rPr lang="en-US" i="1" dirty="0" err="1" smtClean="0"/>
              <a:t>ternak</a:t>
            </a:r>
            <a:r>
              <a:rPr lang="en-US" i="1" dirty="0" smtClean="0"/>
              <a:t>, </a:t>
            </a:r>
            <a:r>
              <a:rPr lang="en-US" i="1" dirty="0" err="1" smtClean="0"/>
              <a:t>bahkan</a:t>
            </a:r>
            <a:r>
              <a:rPr lang="en-US" i="1" dirty="0" smtClean="0"/>
              <a:t> </a:t>
            </a:r>
            <a:r>
              <a:rPr lang="en-US" i="1" dirty="0" err="1" smtClean="0"/>
              <a:t>mereka</a:t>
            </a:r>
            <a:r>
              <a:rPr lang="en-US" i="1" dirty="0" smtClean="0"/>
              <a:t> </a:t>
            </a:r>
            <a:r>
              <a:rPr lang="en-US" i="1" dirty="0" err="1" smtClean="0"/>
              <a:t>lebih</a:t>
            </a:r>
            <a:r>
              <a:rPr lang="en-US" i="1" dirty="0" smtClean="0"/>
              <a:t> </a:t>
            </a:r>
            <a:r>
              <a:rPr lang="en-US" i="1" dirty="0" err="1" smtClean="0"/>
              <a:t>sesat</a:t>
            </a:r>
            <a:r>
              <a:rPr lang="en-US" i="1" dirty="0" smtClean="0"/>
              <a:t> </a:t>
            </a:r>
            <a:r>
              <a:rPr lang="en-US" i="1" dirty="0" err="1" smtClean="0"/>
              <a:t>lagi</a:t>
            </a:r>
            <a:r>
              <a:rPr lang="en-US" i="1" dirty="0" smtClean="0"/>
              <a:t>. </a:t>
            </a:r>
            <a:r>
              <a:rPr lang="en-US" i="1" dirty="0" err="1" smtClean="0"/>
              <a:t>mereka</a:t>
            </a:r>
            <a:r>
              <a:rPr lang="en-US" i="1" dirty="0" smtClean="0"/>
              <a:t> </a:t>
            </a:r>
            <a:r>
              <a:rPr lang="en-US" i="1" dirty="0" err="1" smtClean="0"/>
              <a:t>Itulah</a:t>
            </a:r>
            <a:r>
              <a:rPr lang="en-US" i="1" dirty="0" smtClean="0"/>
              <a:t> </a:t>
            </a:r>
            <a:r>
              <a:rPr lang="en-US" i="1" dirty="0" err="1" smtClean="0"/>
              <a:t>orang-orang</a:t>
            </a:r>
            <a:r>
              <a:rPr lang="en-US" i="1" dirty="0" smtClean="0"/>
              <a:t> yang </a:t>
            </a:r>
            <a:r>
              <a:rPr lang="en-US" i="1" dirty="0" err="1" smtClean="0"/>
              <a:t>lalai</a:t>
            </a:r>
            <a:r>
              <a:rPr lang="en-US" i="1" dirty="0" smtClean="0"/>
              <a:t>. (QS 7:179)</a:t>
            </a:r>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smtClean="0"/>
              <a:t>Pengertian-pengertian</a:t>
            </a:r>
            <a:endParaRPr lang="en-US" dirty="0" smtClean="0"/>
          </a:p>
          <a:p>
            <a:pPr lvl="1"/>
            <a:r>
              <a:rPr lang="en-US" dirty="0" err="1" smtClean="0"/>
              <a:t>Setiap</a:t>
            </a:r>
            <a:r>
              <a:rPr lang="en-US" dirty="0" smtClean="0"/>
              <a:t> </a:t>
            </a:r>
            <a:r>
              <a:rPr lang="en-US" dirty="0" err="1" smtClean="0"/>
              <a:t>kata</a:t>
            </a:r>
            <a:r>
              <a:rPr lang="en-US" dirty="0" smtClean="0"/>
              <a:t> </a:t>
            </a:r>
            <a:r>
              <a:rPr lang="en-US" dirty="0" err="1" smtClean="0"/>
              <a:t>memiliki</a:t>
            </a:r>
            <a:r>
              <a:rPr lang="en-US" dirty="0" smtClean="0"/>
              <a:t> </a:t>
            </a:r>
            <a:r>
              <a:rPr lang="en-US" dirty="0" err="1" smtClean="0"/>
              <a:t>makna</a:t>
            </a:r>
            <a:r>
              <a:rPr lang="en-US" dirty="0" smtClean="0"/>
              <a:t> yang </a:t>
            </a:r>
            <a:r>
              <a:rPr lang="en-US" dirty="0" err="1" smtClean="0"/>
              <a:t>tergambar</a:t>
            </a:r>
            <a:r>
              <a:rPr lang="en-US" dirty="0" smtClean="0"/>
              <a:t> </a:t>
            </a:r>
            <a:r>
              <a:rPr lang="en-US" dirty="0" err="1" smtClean="0"/>
              <a:t>dalam</a:t>
            </a:r>
            <a:r>
              <a:rPr lang="en-US" dirty="0" smtClean="0"/>
              <a:t> </a:t>
            </a:r>
            <a:r>
              <a:rPr lang="en-US" dirty="0" err="1" smtClean="0"/>
              <a:t>maindsett</a:t>
            </a:r>
            <a:r>
              <a:rPr lang="en-US" dirty="0" smtClean="0"/>
              <a:t> </a:t>
            </a:r>
            <a:r>
              <a:rPr lang="en-US" dirty="0" err="1" smtClean="0"/>
              <a:t>dan</a:t>
            </a:r>
            <a:r>
              <a:rPr lang="en-US" dirty="0" smtClean="0"/>
              <a:t> </a:t>
            </a:r>
            <a:r>
              <a:rPr lang="en-US" dirty="0" err="1" smtClean="0"/>
              <a:t>budaya</a:t>
            </a:r>
            <a:r>
              <a:rPr lang="en-US" dirty="0" smtClean="0"/>
              <a:t> </a:t>
            </a:r>
            <a:r>
              <a:rPr lang="en-US" dirty="0" err="1" smtClean="0"/>
              <a:t>pemakainya</a:t>
            </a:r>
            <a:r>
              <a:rPr lang="en-US" dirty="0" smtClean="0"/>
              <a:t>.</a:t>
            </a:r>
          </a:p>
          <a:p>
            <a:pPr lvl="1"/>
            <a:r>
              <a:rPr lang="en-US" dirty="0" smtClean="0"/>
              <a:t>Agama: </a:t>
            </a:r>
          </a:p>
          <a:p>
            <a:pPr lvl="2"/>
            <a:r>
              <a:rPr lang="en-US" dirty="0" err="1" smtClean="0"/>
              <a:t>Berasal</a:t>
            </a:r>
            <a:r>
              <a:rPr lang="en-US" dirty="0" smtClean="0"/>
              <a:t> </a:t>
            </a:r>
            <a:r>
              <a:rPr lang="en-US" dirty="0" err="1" smtClean="0"/>
              <a:t>dari</a:t>
            </a:r>
            <a:r>
              <a:rPr lang="en-US" dirty="0" smtClean="0"/>
              <a:t> </a:t>
            </a:r>
            <a:r>
              <a:rPr lang="en-US" dirty="0" err="1" smtClean="0"/>
              <a:t>Bahasa</a:t>
            </a:r>
            <a:r>
              <a:rPr lang="en-US" dirty="0" smtClean="0"/>
              <a:t> </a:t>
            </a:r>
            <a:r>
              <a:rPr lang="en-US" dirty="0" err="1" smtClean="0"/>
              <a:t>Sankskerta</a:t>
            </a:r>
            <a:r>
              <a:rPr lang="en-US" dirty="0" smtClean="0"/>
              <a:t>, a = </a:t>
            </a:r>
            <a:r>
              <a:rPr lang="en-US" dirty="0" err="1" smtClean="0"/>
              <a:t>tidak</a:t>
            </a:r>
            <a:r>
              <a:rPr lang="en-US" dirty="0" smtClean="0"/>
              <a:t>; </a:t>
            </a:r>
            <a:r>
              <a:rPr lang="en-US" dirty="0" err="1" smtClean="0"/>
              <a:t>gama</a:t>
            </a:r>
            <a:r>
              <a:rPr lang="en-US" dirty="0" smtClean="0"/>
              <a:t> = </a:t>
            </a:r>
            <a:r>
              <a:rPr lang="en-US" dirty="0" err="1" smtClean="0"/>
              <a:t>kacau</a:t>
            </a:r>
            <a:r>
              <a:rPr lang="en-US" dirty="0" smtClean="0"/>
              <a:t>, </a:t>
            </a:r>
            <a:r>
              <a:rPr lang="en-US" dirty="0" err="1" smtClean="0"/>
              <a:t>pergi</a:t>
            </a:r>
            <a:r>
              <a:rPr lang="en-US" dirty="0" smtClean="0"/>
              <a:t>. </a:t>
            </a:r>
            <a:r>
              <a:rPr lang="en-US" dirty="0" err="1" smtClean="0"/>
              <a:t>Jadi</a:t>
            </a:r>
            <a:r>
              <a:rPr lang="en-US" dirty="0" smtClean="0"/>
              <a:t> agama </a:t>
            </a:r>
            <a:r>
              <a:rPr lang="en-US" dirty="0" err="1" smtClean="0"/>
              <a:t>berarti</a:t>
            </a:r>
            <a:r>
              <a:rPr lang="en-US" dirty="0" smtClean="0"/>
              <a:t> </a:t>
            </a:r>
            <a:r>
              <a:rPr lang="en-US" dirty="0" err="1" smtClean="0"/>
              <a:t>tidak</a:t>
            </a:r>
            <a:r>
              <a:rPr lang="en-US" dirty="0" smtClean="0"/>
              <a:t> </a:t>
            </a:r>
            <a:r>
              <a:rPr lang="en-US" dirty="0" err="1" smtClean="0"/>
              <a:t>kacau</a:t>
            </a:r>
            <a:r>
              <a:rPr lang="en-US" dirty="0" smtClean="0"/>
              <a:t>, </a:t>
            </a:r>
            <a:r>
              <a:rPr lang="en-US" dirty="0" err="1" smtClean="0"/>
              <a:t>tidak</a:t>
            </a:r>
            <a:r>
              <a:rPr lang="en-US" dirty="0" smtClean="0"/>
              <a:t> </a:t>
            </a:r>
            <a:r>
              <a:rPr lang="en-US" dirty="0" err="1" smtClean="0"/>
              <a:t>pergi</a:t>
            </a:r>
            <a:r>
              <a:rPr lang="en-US" dirty="0" smtClean="0"/>
              <a:t> </a:t>
            </a:r>
            <a:r>
              <a:rPr lang="en-US" dirty="0" err="1" smtClean="0"/>
              <a:t>atau</a:t>
            </a:r>
            <a:r>
              <a:rPr lang="en-US" dirty="0" smtClean="0"/>
              <a:t> </a:t>
            </a:r>
            <a:r>
              <a:rPr lang="en-US" dirty="0" err="1" smtClean="0"/>
              <a:t>tetap</a:t>
            </a:r>
            <a:r>
              <a:rPr lang="en-US" dirty="0" smtClean="0"/>
              <a:t> </a:t>
            </a:r>
            <a:r>
              <a:rPr lang="en-US" dirty="0" err="1" smtClean="0"/>
              <a:t>di</a:t>
            </a:r>
            <a:r>
              <a:rPr lang="en-US" dirty="0" smtClean="0"/>
              <a:t> </a:t>
            </a:r>
            <a:r>
              <a:rPr lang="en-US" dirty="0" err="1" smtClean="0"/>
              <a:t>tempat</a:t>
            </a:r>
            <a:r>
              <a:rPr lang="en-US" dirty="0" smtClean="0"/>
              <a:t>; </a:t>
            </a:r>
            <a:r>
              <a:rPr lang="en-US" dirty="0" err="1" smtClean="0"/>
              <a:t>tradisi</a:t>
            </a:r>
            <a:r>
              <a:rPr lang="en-US" dirty="0" smtClean="0"/>
              <a:t>.</a:t>
            </a:r>
          </a:p>
          <a:p>
            <a:pPr lvl="1"/>
            <a:r>
              <a:rPr lang="en-US" dirty="0" err="1" smtClean="0"/>
              <a:t>Religie</a:t>
            </a:r>
            <a:endParaRPr lang="en-US" dirty="0" smtClean="0"/>
          </a:p>
          <a:p>
            <a:pPr lvl="2"/>
            <a:r>
              <a:rPr lang="en-US" dirty="0" err="1" smtClean="0"/>
              <a:t>Berasal</a:t>
            </a:r>
            <a:r>
              <a:rPr lang="en-US" dirty="0" smtClean="0"/>
              <a:t> </a:t>
            </a:r>
            <a:r>
              <a:rPr lang="en-US" dirty="0" err="1" smtClean="0"/>
              <a:t>dari</a:t>
            </a:r>
            <a:r>
              <a:rPr lang="en-US" dirty="0" smtClean="0"/>
              <a:t> </a:t>
            </a:r>
            <a:r>
              <a:rPr lang="en-US" dirty="0" err="1" smtClean="0"/>
              <a:t>Bahasa</a:t>
            </a:r>
            <a:r>
              <a:rPr lang="en-US" dirty="0" smtClean="0"/>
              <a:t> Latin, </a:t>
            </a:r>
            <a:r>
              <a:rPr lang="en-US" dirty="0" err="1" smtClean="0"/>
              <a:t>religio</a:t>
            </a:r>
            <a:r>
              <a:rPr lang="en-US" dirty="0" smtClean="0"/>
              <a:t> </a:t>
            </a:r>
            <a:r>
              <a:rPr lang="en-US" dirty="0" err="1" smtClean="0"/>
              <a:t>akar</a:t>
            </a:r>
            <a:r>
              <a:rPr lang="en-US" dirty="0" smtClean="0"/>
              <a:t> </a:t>
            </a:r>
            <a:r>
              <a:rPr lang="en-US" dirty="0" err="1" smtClean="0"/>
              <a:t>katanya</a:t>
            </a:r>
            <a:r>
              <a:rPr lang="en-US" dirty="0" smtClean="0"/>
              <a:t> re-</a:t>
            </a:r>
            <a:r>
              <a:rPr lang="en-US" dirty="0" err="1" smtClean="0"/>
              <a:t>ligare</a:t>
            </a:r>
            <a:r>
              <a:rPr lang="en-US" dirty="0" smtClean="0"/>
              <a:t>= </a:t>
            </a:r>
            <a:r>
              <a:rPr lang="en-US" dirty="0" err="1" smtClean="0"/>
              <a:t>mengikat</a:t>
            </a:r>
            <a:r>
              <a:rPr lang="en-US" dirty="0" smtClean="0"/>
              <a:t> </a:t>
            </a:r>
            <a:r>
              <a:rPr lang="en-US" dirty="0" err="1" smtClean="0"/>
              <a:t>kembali</a:t>
            </a:r>
            <a:r>
              <a:rPr lang="en-US" dirty="0" smtClean="0"/>
              <a:t>. </a:t>
            </a:r>
            <a:r>
              <a:rPr lang="en-US" dirty="0" err="1" smtClean="0"/>
              <a:t>Maksudnya</a:t>
            </a:r>
            <a:r>
              <a:rPr lang="en-US" dirty="0" smtClean="0"/>
              <a:t> </a:t>
            </a:r>
            <a:r>
              <a:rPr lang="en-US" dirty="0" err="1" smtClean="0"/>
              <a:t>dengan</a:t>
            </a:r>
            <a:r>
              <a:rPr lang="en-US" dirty="0" smtClean="0"/>
              <a:t> </a:t>
            </a:r>
            <a:r>
              <a:rPr lang="en-US" dirty="0" err="1" smtClean="0"/>
              <a:t>berreligi</a:t>
            </a:r>
            <a:r>
              <a:rPr lang="en-US" dirty="0" smtClean="0"/>
              <a:t>, </a:t>
            </a:r>
            <a:r>
              <a:rPr lang="en-US" dirty="0" err="1" smtClean="0"/>
              <a:t>seseorang</a:t>
            </a:r>
            <a:r>
              <a:rPr lang="en-US" dirty="0" smtClean="0"/>
              <a:t> </a:t>
            </a:r>
            <a:r>
              <a:rPr lang="en-US" dirty="0" err="1" smtClean="0"/>
              <a:t>mengikat</a:t>
            </a:r>
            <a:r>
              <a:rPr lang="en-US" dirty="0" smtClean="0"/>
              <a:t> </a:t>
            </a:r>
            <a:r>
              <a:rPr lang="en-US" dirty="0" err="1" smtClean="0"/>
              <a:t>dirinya</a:t>
            </a:r>
            <a:r>
              <a:rPr lang="en-US" dirty="0" smtClean="0"/>
              <a:t> </a:t>
            </a:r>
            <a:r>
              <a:rPr lang="en-US" dirty="0" err="1" smtClean="0"/>
              <a:t>kepada</a:t>
            </a:r>
            <a:r>
              <a:rPr lang="en-US" dirty="0" smtClean="0"/>
              <a:t> </a:t>
            </a:r>
            <a:r>
              <a:rPr lang="en-US" dirty="0" err="1" smtClean="0"/>
              <a:t>Tuhan</a:t>
            </a:r>
            <a:r>
              <a:rPr lang="en-US" dirty="0" smtClean="0"/>
              <a:t>.</a:t>
            </a:r>
          </a:p>
          <a:p>
            <a:pPr lvl="2"/>
            <a:endParaRPr lang="en-US" dirty="0" smtClean="0"/>
          </a:p>
          <a:p>
            <a:pPr lvl="1"/>
            <a:r>
              <a:rPr lang="en-US" dirty="0" err="1" smtClean="0"/>
              <a:t>Menurut</a:t>
            </a:r>
            <a:r>
              <a:rPr lang="en-US" dirty="0" smtClean="0"/>
              <a:t> </a:t>
            </a:r>
            <a:r>
              <a:rPr lang="en-US" dirty="0" err="1" smtClean="0"/>
              <a:t>Kamus</a:t>
            </a:r>
            <a:r>
              <a:rPr lang="en-US" dirty="0" smtClean="0"/>
              <a:t> </a:t>
            </a:r>
            <a:r>
              <a:rPr lang="en-US" dirty="0" err="1" smtClean="0"/>
              <a:t>Besar</a:t>
            </a:r>
            <a:r>
              <a:rPr lang="en-US" dirty="0" smtClean="0"/>
              <a:t> </a:t>
            </a:r>
            <a:r>
              <a:rPr lang="en-US" dirty="0" err="1" smtClean="0"/>
              <a:t>Bahasa</a:t>
            </a:r>
            <a:r>
              <a:rPr lang="en-US" dirty="0" smtClean="0"/>
              <a:t> Indonesia, Agama </a:t>
            </a:r>
            <a:r>
              <a:rPr lang="en-US" dirty="0" err="1" smtClean="0"/>
              <a:t>merupakan</a:t>
            </a:r>
            <a:r>
              <a:rPr lang="en-US" dirty="0" smtClean="0"/>
              <a:t>  </a:t>
            </a:r>
            <a:r>
              <a:rPr lang="en-US" dirty="0" err="1" smtClean="0"/>
              <a:t>sistem</a:t>
            </a:r>
            <a:r>
              <a:rPr lang="en-US" dirty="0" smtClean="0"/>
              <a:t> </a:t>
            </a:r>
            <a:r>
              <a:rPr lang="en-US" dirty="0" err="1" smtClean="0"/>
              <a:t>atau</a:t>
            </a:r>
            <a:r>
              <a:rPr lang="en-US" dirty="0" smtClean="0"/>
              <a:t> </a:t>
            </a:r>
            <a:r>
              <a:rPr lang="en-US" dirty="0" err="1" smtClean="0"/>
              <a:t>prinsip</a:t>
            </a:r>
            <a:r>
              <a:rPr lang="en-US" dirty="0" smtClean="0"/>
              <a:t> </a:t>
            </a:r>
            <a:r>
              <a:rPr lang="en-US" dirty="0" err="1" smtClean="0"/>
              <a:t>kepercayaan</a:t>
            </a:r>
            <a:r>
              <a:rPr lang="en-US" dirty="0" smtClean="0"/>
              <a:t> </a:t>
            </a:r>
            <a:r>
              <a:rPr lang="en-US" dirty="0" err="1" smtClean="0"/>
              <a:t>kepada</a:t>
            </a:r>
            <a:r>
              <a:rPr lang="en-US" dirty="0" smtClean="0"/>
              <a:t> </a:t>
            </a:r>
            <a:r>
              <a:rPr lang="en-US" dirty="0" err="1" smtClean="0"/>
              <a:t>Tuhan</a:t>
            </a:r>
            <a:r>
              <a:rPr lang="en-US" dirty="0" smtClean="0"/>
              <a:t>, </a:t>
            </a:r>
            <a:r>
              <a:rPr lang="en-US" dirty="0" err="1" smtClean="0"/>
              <a:t>atau</a:t>
            </a:r>
            <a:r>
              <a:rPr lang="en-US" dirty="0" smtClean="0"/>
              <a:t> </a:t>
            </a:r>
            <a:r>
              <a:rPr lang="en-US" dirty="0" err="1" smtClean="0"/>
              <a:t>juga</a:t>
            </a:r>
            <a:r>
              <a:rPr lang="en-US" dirty="0" smtClean="0"/>
              <a:t> </a:t>
            </a:r>
            <a:r>
              <a:rPr lang="en-US" dirty="0" err="1" smtClean="0"/>
              <a:t>disebut</a:t>
            </a:r>
            <a:r>
              <a:rPr lang="en-US" dirty="0" smtClean="0"/>
              <a:t> </a:t>
            </a:r>
            <a:r>
              <a:rPr lang="en-US" dirty="0" err="1" smtClean="0"/>
              <a:t>dengan</a:t>
            </a:r>
            <a:r>
              <a:rPr lang="en-US" dirty="0" smtClean="0"/>
              <a:t> </a:t>
            </a:r>
            <a:r>
              <a:rPr lang="en-US" dirty="0" err="1" smtClean="0"/>
              <a:t>nama</a:t>
            </a:r>
            <a:r>
              <a:rPr lang="en-US" dirty="0" smtClean="0"/>
              <a:t> </a:t>
            </a:r>
            <a:r>
              <a:rPr lang="en-US" dirty="0" err="1" smtClean="0"/>
              <a:t>Dewa</a:t>
            </a:r>
            <a:r>
              <a:rPr lang="en-US" dirty="0" smtClean="0"/>
              <a:t> </a:t>
            </a:r>
            <a:r>
              <a:rPr lang="en-US" dirty="0" err="1" smtClean="0"/>
              <a:t>atau</a:t>
            </a:r>
            <a:r>
              <a:rPr lang="en-US" dirty="0" smtClean="0"/>
              <a:t> </a:t>
            </a:r>
            <a:r>
              <a:rPr lang="en-US" dirty="0" err="1" smtClean="0"/>
              <a:t>nama</a:t>
            </a:r>
            <a:r>
              <a:rPr lang="en-US" dirty="0" smtClean="0"/>
              <a:t> </a:t>
            </a:r>
            <a:r>
              <a:rPr lang="en-US" dirty="0" err="1" smtClean="0"/>
              <a:t>lainnya</a:t>
            </a:r>
            <a:r>
              <a:rPr lang="en-US" dirty="0" smtClean="0"/>
              <a:t> </a:t>
            </a:r>
            <a:r>
              <a:rPr lang="en-US" dirty="0" err="1" smtClean="0"/>
              <a:t>dengan</a:t>
            </a:r>
            <a:r>
              <a:rPr lang="en-US" dirty="0" smtClean="0"/>
              <a:t> </a:t>
            </a:r>
            <a:r>
              <a:rPr lang="en-US" dirty="0" err="1" smtClean="0"/>
              <a:t>ajaran</a:t>
            </a:r>
            <a:r>
              <a:rPr lang="en-US" dirty="0" smtClean="0"/>
              <a:t> </a:t>
            </a:r>
            <a:r>
              <a:rPr lang="en-US" dirty="0" err="1" smtClean="0"/>
              <a:t>kebaktian</a:t>
            </a:r>
            <a:r>
              <a:rPr lang="en-US" dirty="0" smtClean="0"/>
              <a:t> </a:t>
            </a:r>
            <a:r>
              <a:rPr lang="en-US" dirty="0" err="1" smtClean="0"/>
              <a:t>dan</a:t>
            </a:r>
            <a:r>
              <a:rPr lang="en-US" dirty="0" smtClean="0"/>
              <a:t> </a:t>
            </a:r>
            <a:r>
              <a:rPr lang="en-US" dirty="0" err="1" smtClean="0"/>
              <a:t>kewajiban-kewajiban</a:t>
            </a:r>
            <a:r>
              <a:rPr lang="en-US" dirty="0" smtClean="0"/>
              <a:t> yang </a:t>
            </a:r>
            <a:r>
              <a:rPr lang="en-US" dirty="0" err="1" smtClean="0"/>
              <a:t>bertalian</a:t>
            </a:r>
            <a:r>
              <a:rPr lang="en-US" dirty="0" smtClean="0"/>
              <a:t> </a:t>
            </a:r>
            <a:r>
              <a:rPr lang="en-US" dirty="0" err="1" smtClean="0"/>
              <a:t>dengan</a:t>
            </a:r>
            <a:r>
              <a:rPr lang="en-US" dirty="0" smtClean="0"/>
              <a:t> </a:t>
            </a:r>
            <a:r>
              <a:rPr lang="en-US" dirty="0" err="1" smtClean="0"/>
              <a:t>kepercayaan</a:t>
            </a:r>
            <a:r>
              <a:rPr lang="en-US" dirty="0" smtClean="0"/>
              <a:t> </a:t>
            </a:r>
            <a:r>
              <a:rPr lang="en-US" dirty="0" err="1" smtClean="0"/>
              <a:t>tersebut</a:t>
            </a:r>
            <a:r>
              <a:rPr lang="en-US" dirty="0" smtClean="0"/>
              <a:t>.</a:t>
            </a:r>
          </a:p>
          <a:p>
            <a:pPr lvl="1"/>
            <a:r>
              <a:rPr lang="en-US" dirty="0" err="1" smtClean="0"/>
              <a:t>Secara</a:t>
            </a:r>
            <a:r>
              <a:rPr lang="en-US" dirty="0" smtClean="0"/>
              <a:t> </a:t>
            </a:r>
            <a:r>
              <a:rPr lang="en-US" dirty="0" err="1" smtClean="0"/>
              <a:t>terminologi</a:t>
            </a:r>
            <a:r>
              <a:rPr lang="en-US" dirty="0" smtClean="0"/>
              <a:t> </a:t>
            </a:r>
            <a:r>
              <a:rPr lang="en-US" dirty="0" err="1" smtClean="0"/>
              <a:t>dalam</a:t>
            </a:r>
            <a:r>
              <a:rPr lang="en-US" dirty="0" smtClean="0"/>
              <a:t> </a:t>
            </a:r>
            <a:r>
              <a:rPr lang="en-US" dirty="0" err="1" smtClean="0"/>
              <a:t>ensiklopedi</a:t>
            </a:r>
            <a:r>
              <a:rPr lang="en-US" dirty="0" smtClean="0"/>
              <a:t> </a:t>
            </a:r>
            <a:r>
              <a:rPr lang="en-US" dirty="0" err="1" smtClean="0"/>
              <a:t>Nasional</a:t>
            </a:r>
            <a:r>
              <a:rPr lang="en-US" dirty="0" smtClean="0"/>
              <a:t> Indonesia, agama </a:t>
            </a:r>
            <a:r>
              <a:rPr lang="en-US" dirty="0" err="1" smtClean="0"/>
              <a:t>diartikan</a:t>
            </a:r>
            <a:r>
              <a:rPr lang="en-US" dirty="0" smtClean="0"/>
              <a:t> </a:t>
            </a:r>
            <a:r>
              <a:rPr lang="en-US" dirty="0" err="1" smtClean="0"/>
              <a:t>aturan</a:t>
            </a:r>
            <a:r>
              <a:rPr lang="en-US" dirty="0" smtClean="0"/>
              <a:t> </a:t>
            </a:r>
            <a:r>
              <a:rPr lang="en-US" dirty="0" err="1" smtClean="0"/>
              <a:t>atau</a:t>
            </a:r>
            <a:r>
              <a:rPr lang="en-US" dirty="0" smtClean="0"/>
              <a:t> </a:t>
            </a:r>
            <a:r>
              <a:rPr lang="en-US" dirty="0" err="1" smtClean="0"/>
              <a:t>tata</a:t>
            </a:r>
            <a:r>
              <a:rPr lang="en-US" dirty="0" smtClean="0"/>
              <a:t> </a:t>
            </a:r>
            <a:r>
              <a:rPr lang="en-US" dirty="0" err="1" smtClean="0"/>
              <a:t>cara</a:t>
            </a:r>
            <a:r>
              <a:rPr lang="en-US" dirty="0" smtClean="0"/>
              <a:t> </a:t>
            </a:r>
            <a:r>
              <a:rPr lang="en-US" dirty="0" err="1" smtClean="0"/>
              <a:t>hidup</a:t>
            </a:r>
            <a:r>
              <a:rPr lang="en-US" dirty="0" smtClean="0"/>
              <a:t> </a:t>
            </a:r>
            <a:r>
              <a:rPr lang="en-US" dirty="0" err="1" smtClean="0"/>
              <a:t>manusia</a:t>
            </a:r>
            <a:r>
              <a:rPr lang="en-US" dirty="0" smtClean="0"/>
              <a:t> </a:t>
            </a:r>
            <a:r>
              <a:rPr lang="en-US" dirty="0" err="1" smtClean="0"/>
              <a:t>dengan</a:t>
            </a:r>
            <a:r>
              <a:rPr lang="en-US" dirty="0" smtClean="0"/>
              <a:t> </a:t>
            </a:r>
            <a:r>
              <a:rPr lang="en-US" dirty="0" err="1" smtClean="0"/>
              <a:t>hubungannya</a:t>
            </a:r>
            <a:r>
              <a:rPr lang="en-US" dirty="0" smtClean="0"/>
              <a:t> </a:t>
            </a:r>
            <a:r>
              <a:rPr lang="en-US" dirty="0" err="1" smtClean="0"/>
              <a:t>dengan</a:t>
            </a:r>
            <a:r>
              <a:rPr lang="en-US" dirty="0" smtClean="0"/>
              <a:t> </a:t>
            </a:r>
            <a:r>
              <a:rPr lang="en-US" dirty="0" err="1" smtClean="0"/>
              <a:t>tuhan</a:t>
            </a:r>
            <a:r>
              <a:rPr lang="en-US" dirty="0" smtClean="0"/>
              <a:t> </a:t>
            </a:r>
            <a:r>
              <a:rPr lang="en-US" dirty="0" err="1" smtClean="0"/>
              <a:t>dan</a:t>
            </a:r>
            <a:r>
              <a:rPr lang="en-US" dirty="0" smtClean="0"/>
              <a:t> </a:t>
            </a:r>
            <a:r>
              <a:rPr lang="en-US" dirty="0" err="1" smtClean="0"/>
              <a:t>sesamanya</a:t>
            </a:r>
            <a:r>
              <a:rPr lang="en-US" dirty="0" smtClean="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Asal</a:t>
            </a:r>
            <a:r>
              <a:rPr lang="en-US" dirty="0" smtClean="0"/>
              <a:t> </a:t>
            </a:r>
            <a:r>
              <a:rPr lang="en-US" dirty="0" err="1" smtClean="0"/>
              <a:t>usul</a:t>
            </a:r>
            <a:r>
              <a:rPr lang="en-US" dirty="0" smtClean="0"/>
              <a:t>  </a:t>
            </a:r>
            <a:r>
              <a:rPr lang="en-US" dirty="0" err="1" smtClean="0"/>
              <a:t>manusia</a:t>
            </a:r>
            <a:endParaRPr lang="en-US" dirty="0" smtClean="0"/>
          </a:p>
          <a:p>
            <a:pPr lvl="1" algn="r" rtl="1">
              <a:buNone/>
            </a:pPr>
            <a:r>
              <a:rPr lang="ar-SA" b="1" dirty="0" smtClean="0"/>
              <a:t>وَلَقَدْ خَلَقْنَا الْإِنْسَانَ مِنْ صَلْصَالٍ مِنْ حَمَإٍ مَسْنُونٍ (الحجر:26)</a:t>
            </a:r>
            <a:endParaRPr lang="en-US" dirty="0" smtClean="0"/>
          </a:p>
          <a:p>
            <a:pPr lvl="1"/>
            <a:r>
              <a:rPr lang="en-US" i="1" dirty="0" smtClean="0"/>
              <a:t> Dan </a:t>
            </a:r>
            <a:r>
              <a:rPr lang="en-US" i="1" dirty="0" err="1" smtClean="0"/>
              <a:t>Sesungguhnya</a:t>
            </a:r>
            <a:r>
              <a:rPr lang="en-US" i="1" dirty="0" smtClean="0"/>
              <a:t> </a:t>
            </a:r>
            <a:r>
              <a:rPr lang="en-US" i="1" dirty="0" err="1" smtClean="0"/>
              <a:t>kami</a:t>
            </a:r>
            <a:r>
              <a:rPr lang="en-US" i="1" dirty="0" smtClean="0"/>
              <a:t> </a:t>
            </a:r>
            <a:r>
              <a:rPr lang="en-US" i="1" dirty="0" err="1" smtClean="0"/>
              <a:t>Telah</a:t>
            </a:r>
            <a:r>
              <a:rPr lang="en-US" i="1" dirty="0" smtClean="0"/>
              <a:t> </a:t>
            </a:r>
            <a:r>
              <a:rPr lang="en-US" i="1" dirty="0" err="1" smtClean="0"/>
              <a:t>menciptakan</a:t>
            </a:r>
            <a:r>
              <a:rPr lang="en-US" i="1" dirty="0" smtClean="0"/>
              <a:t> </a:t>
            </a:r>
            <a:r>
              <a:rPr lang="en-US" i="1" dirty="0" err="1" smtClean="0"/>
              <a:t>manusia</a:t>
            </a:r>
            <a:r>
              <a:rPr lang="en-US" i="1" dirty="0" smtClean="0"/>
              <a:t> (Adam) </a:t>
            </a:r>
            <a:r>
              <a:rPr lang="en-US" i="1" dirty="0" err="1" smtClean="0"/>
              <a:t>dari</a:t>
            </a:r>
            <a:r>
              <a:rPr lang="en-US" i="1" dirty="0" smtClean="0"/>
              <a:t> </a:t>
            </a:r>
            <a:r>
              <a:rPr lang="en-US" i="1" dirty="0" err="1" smtClean="0"/>
              <a:t>tanah</a:t>
            </a:r>
            <a:r>
              <a:rPr lang="en-US" i="1" dirty="0" smtClean="0"/>
              <a:t> </a:t>
            </a:r>
            <a:r>
              <a:rPr lang="en-US" i="1" dirty="0" err="1" smtClean="0"/>
              <a:t>liat</a:t>
            </a:r>
            <a:r>
              <a:rPr lang="en-US" i="1" dirty="0" smtClean="0"/>
              <a:t> </a:t>
            </a:r>
            <a:r>
              <a:rPr lang="en-US" i="1" dirty="0" err="1" smtClean="0"/>
              <a:t>kering</a:t>
            </a:r>
            <a:r>
              <a:rPr lang="en-US" i="1" dirty="0" smtClean="0"/>
              <a:t> (yang </a:t>
            </a:r>
            <a:r>
              <a:rPr lang="en-US" i="1" dirty="0" err="1" smtClean="0"/>
              <a:t>berasal</a:t>
            </a:r>
            <a:r>
              <a:rPr lang="en-US" i="1" dirty="0" smtClean="0"/>
              <a:t>) </a:t>
            </a:r>
            <a:r>
              <a:rPr lang="en-US" i="1" dirty="0" err="1" smtClean="0"/>
              <a:t>dari</a:t>
            </a:r>
            <a:r>
              <a:rPr lang="en-US" i="1" dirty="0" smtClean="0"/>
              <a:t> </a:t>
            </a:r>
            <a:r>
              <a:rPr lang="en-US" i="1" dirty="0" err="1" smtClean="0"/>
              <a:t>lumpur</a:t>
            </a:r>
            <a:r>
              <a:rPr lang="en-US" i="1" dirty="0" smtClean="0"/>
              <a:t> </a:t>
            </a:r>
            <a:r>
              <a:rPr lang="en-US" i="1" dirty="0" err="1" smtClean="0"/>
              <a:t>hitam</a:t>
            </a:r>
            <a:r>
              <a:rPr lang="en-US" i="1" dirty="0" smtClean="0"/>
              <a:t> yang </a:t>
            </a:r>
            <a:r>
              <a:rPr lang="en-US" i="1" dirty="0" err="1" smtClean="0"/>
              <a:t>diberi</a:t>
            </a:r>
            <a:r>
              <a:rPr lang="en-US" i="1" dirty="0" smtClean="0"/>
              <a:t> </a:t>
            </a:r>
            <a:r>
              <a:rPr lang="en-US" i="1" dirty="0" err="1" smtClean="0"/>
              <a:t>bentuk</a:t>
            </a:r>
            <a:r>
              <a:rPr lang="en-US" i="1" dirty="0" smtClean="0"/>
              <a:t>.(QS 15:26)</a:t>
            </a:r>
          </a:p>
          <a:p>
            <a:pPr lvl="1" algn="r" rtl="1">
              <a:buNone/>
            </a:pPr>
            <a:r>
              <a:rPr lang="ar-SA" b="1" dirty="0" smtClean="0"/>
              <a:t>وَإِذْ قَالَ رَبُّكَ لِلْمَلَائِكَةِ إِنِّي خَالِقٌ بَشَرًا مِنْ صَلْصَالٍ مِنْ حَمَإٍ مَسْنُونٍ (الحجر:28)</a:t>
            </a:r>
            <a:endParaRPr lang="en-US" dirty="0" smtClean="0"/>
          </a:p>
          <a:p>
            <a:pPr lvl="1"/>
            <a:r>
              <a:rPr lang="en-US" i="1" dirty="0" smtClean="0"/>
              <a:t>Dan (</a:t>
            </a:r>
            <a:r>
              <a:rPr lang="en-US" i="1" dirty="0" err="1" smtClean="0"/>
              <a:t>ingatlah</a:t>
            </a:r>
            <a:r>
              <a:rPr lang="en-US" i="1" dirty="0" smtClean="0"/>
              <a:t>), </a:t>
            </a:r>
            <a:r>
              <a:rPr lang="en-US" i="1" dirty="0" err="1" smtClean="0"/>
              <a:t>ketika</a:t>
            </a:r>
            <a:r>
              <a:rPr lang="en-US" i="1" dirty="0" smtClean="0"/>
              <a:t> </a:t>
            </a:r>
            <a:r>
              <a:rPr lang="en-US" i="1" dirty="0" err="1" smtClean="0"/>
              <a:t>Tuhanmu</a:t>
            </a:r>
            <a:r>
              <a:rPr lang="en-US" i="1" dirty="0" smtClean="0"/>
              <a:t> </a:t>
            </a:r>
            <a:r>
              <a:rPr lang="en-US" i="1" dirty="0" err="1" smtClean="0"/>
              <a:t>berfirman</a:t>
            </a:r>
            <a:r>
              <a:rPr lang="en-US" i="1" dirty="0" smtClean="0"/>
              <a:t> </a:t>
            </a:r>
            <a:r>
              <a:rPr lang="en-US" i="1" dirty="0" err="1" smtClean="0"/>
              <a:t>kepada</a:t>
            </a:r>
            <a:r>
              <a:rPr lang="en-US" i="1" dirty="0" smtClean="0"/>
              <a:t> </a:t>
            </a:r>
            <a:r>
              <a:rPr lang="en-US" i="1" dirty="0" err="1" smtClean="0"/>
              <a:t>para</a:t>
            </a:r>
            <a:r>
              <a:rPr lang="en-US" i="1" dirty="0" smtClean="0"/>
              <a:t> </a:t>
            </a:r>
            <a:r>
              <a:rPr lang="en-US" i="1" dirty="0" err="1" smtClean="0"/>
              <a:t>malaikat</a:t>
            </a:r>
            <a:r>
              <a:rPr lang="en-US" i="1" dirty="0" smtClean="0"/>
              <a:t>: "</a:t>
            </a:r>
            <a:r>
              <a:rPr lang="en-US" i="1" dirty="0" err="1" smtClean="0"/>
              <a:t>Sesungguhnya</a:t>
            </a:r>
            <a:r>
              <a:rPr lang="en-US" i="1" dirty="0" smtClean="0"/>
              <a:t> </a:t>
            </a:r>
            <a:r>
              <a:rPr lang="en-US" i="1" dirty="0" err="1" smtClean="0"/>
              <a:t>Aku</a:t>
            </a:r>
            <a:r>
              <a:rPr lang="en-US" i="1" dirty="0" smtClean="0"/>
              <a:t> </a:t>
            </a:r>
            <a:r>
              <a:rPr lang="en-US" i="1" dirty="0" err="1" smtClean="0"/>
              <a:t>akan</a:t>
            </a:r>
            <a:r>
              <a:rPr lang="en-US" i="1" dirty="0" smtClean="0"/>
              <a:t> </a:t>
            </a:r>
            <a:r>
              <a:rPr lang="en-US" i="1" dirty="0" err="1" smtClean="0"/>
              <a:t>menciptakan</a:t>
            </a:r>
            <a:r>
              <a:rPr lang="en-US" i="1" dirty="0" smtClean="0"/>
              <a:t> </a:t>
            </a:r>
            <a:r>
              <a:rPr lang="en-US" i="1" dirty="0" err="1" smtClean="0"/>
              <a:t>seorang</a:t>
            </a:r>
            <a:r>
              <a:rPr lang="en-US" i="1" dirty="0" smtClean="0"/>
              <a:t> </a:t>
            </a:r>
            <a:r>
              <a:rPr lang="en-US" i="1" dirty="0" err="1" smtClean="0"/>
              <a:t>manusia</a:t>
            </a:r>
            <a:r>
              <a:rPr lang="en-US" i="1" dirty="0" smtClean="0"/>
              <a:t> </a:t>
            </a:r>
            <a:r>
              <a:rPr lang="en-US" i="1" dirty="0" err="1" smtClean="0"/>
              <a:t>dari</a:t>
            </a:r>
            <a:r>
              <a:rPr lang="en-US" i="1" dirty="0" smtClean="0"/>
              <a:t> </a:t>
            </a:r>
            <a:r>
              <a:rPr lang="en-US" i="1" dirty="0" err="1" smtClean="0"/>
              <a:t>tanah</a:t>
            </a:r>
            <a:r>
              <a:rPr lang="en-US" i="1" dirty="0" smtClean="0"/>
              <a:t> </a:t>
            </a:r>
            <a:r>
              <a:rPr lang="en-US" i="1" dirty="0" err="1" smtClean="0"/>
              <a:t>liat</a:t>
            </a:r>
            <a:r>
              <a:rPr lang="en-US" i="1" dirty="0" smtClean="0"/>
              <a:t> </a:t>
            </a:r>
            <a:r>
              <a:rPr lang="en-US" i="1" dirty="0" err="1" smtClean="0"/>
              <a:t>kering</a:t>
            </a:r>
            <a:r>
              <a:rPr lang="en-US" i="1" dirty="0" smtClean="0"/>
              <a:t> (yang </a:t>
            </a:r>
            <a:r>
              <a:rPr lang="en-US" i="1" dirty="0" err="1" smtClean="0"/>
              <a:t>berasal</a:t>
            </a:r>
            <a:r>
              <a:rPr lang="en-US" i="1" dirty="0" smtClean="0"/>
              <a:t>) </a:t>
            </a:r>
            <a:r>
              <a:rPr lang="en-US" i="1" dirty="0" err="1" smtClean="0"/>
              <a:t>dari</a:t>
            </a:r>
            <a:r>
              <a:rPr lang="en-US" i="1" dirty="0" smtClean="0"/>
              <a:t> </a:t>
            </a:r>
            <a:r>
              <a:rPr lang="en-US" i="1" dirty="0" err="1" smtClean="0"/>
              <a:t>lumpur</a:t>
            </a:r>
            <a:r>
              <a:rPr lang="en-US" i="1" dirty="0" smtClean="0"/>
              <a:t> </a:t>
            </a:r>
            <a:r>
              <a:rPr lang="en-US" i="1" dirty="0" err="1" smtClean="0"/>
              <a:t>hitam</a:t>
            </a:r>
            <a:r>
              <a:rPr lang="en-US" i="1" dirty="0" smtClean="0"/>
              <a:t> yang </a:t>
            </a:r>
            <a:r>
              <a:rPr lang="en-US" i="1" dirty="0" err="1" smtClean="0"/>
              <a:t>diberi</a:t>
            </a:r>
            <a:r>
              <a:rPr lang="en-US" i="1" dirty="0" smtClean="0"/>
              <a:t> </a:t>
            </a:r>
            <a:r>
              <a:rPr lang="en-US" i="1" dirty="0" err="1" smtClean="0"/>
              <a:t>bentuk</a:t>
            </a:r>
            <a:r>
              <a:rPr lang="en-US" i="1" dirty="0" smtClean="0"/>
              <a:t>,</a:t>
            </a:r>
            <a:r>
              <a:rPr lang="id-ID" i="1" dirty="0" smtClean="0"/>
              <a:t> (QS  15:28)</a:t>
            </a:r>
            <a:endParaRPr lang="en-US"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1" algn="r" rtl="1">
              <a:buNone/>
            </a:pPr>
            <a:r>
              <a:rPr lang="ar-SA" b="1" dirty="0" smtClean="0"/>
              <a:t>هُوَ الَّذِي خَلَقَكُمْ مِنْ طِينٍ ثُمَّ قَضَى أَجَلًا وَأَجَلٌ مُسَمًّى عِنْدَهُ ثُمَّ أَنْتُمْ تَمْتَرُونَ (الإنعام:2) </a:t>
            </a:r>
            <a:endParaRPr lang="id-ID" dirty="0" smtClean="0"/>
          </a:p>
          <a:p>
            <a:pPr lvl="1"/>
            <a:r>
              <a:rPr lang="en-US" i="1" dirty="0" err="1" smtClean="0"/>
              <a:t>Dialah</a:t>
            </a:r>
            <a:r>
              <a:rPr lang="en-US" i="1" dirty="0" smtClean="0"/>
              <a:t> yang </a:t>
            </a:r>
            <a:r>
              <a:rPr lang="en-US" i="1" dirty="0" err="1" smtClean="0"/>
              <a:t>menciptakan</a:t>
            </a:r>
            <a:r>
              <a:rPr lang="en-US" i="1" dirty="0" smtClean="0"/>
              <a:t> </a:t>
            </a:r>
            <a:r>
              <a:rPr lang="en-US" i="1" dirty="0" err="1" smtClean="0"/>
              <a:t>kamu</a:t>
            </a:r>
            <a:r>
              <a:rPr lang="en-US" i="1" dirty="0" smtClean="0"/>
              <a:t> </a:t>
            </a:r>
            <a:r>
              <a:rPr lang="en-US" i="1" dirty="0" err="1" smtClean="0"/>
              <a:t>dari</a:t>
            </a:r>
            <a:r>
              <a:rPr lang="en-US" i="1" dirty="0" smtClean="0"/>
              <a:t> </a:t>
            </a:r>
            <a:r>
              <a:rPr lang="en-US" i="1" dirty="0" err="1" smtClean="0"/>
              <a:t>tanah</a:t>
            </a:r>
            <a:r>
              <a:rPr lang="en-US" i="1" dirty="0" smtClean="0"/>
              <a:t>, </a:t>
            </a:r>
            <a:r>
              <a:rPr lang="en-US" i="1" dirty="0" err="1" smtClean="0"/>
              <a:t>sesudah</a:t>
            </a:r>
            <a:r>
              <a:rPr lang="en-US" i="1" dirty="0" smtClean="0"/>
              <a:t> </a:t>
            </a:r>
            <a:r>
              <a:rPr lang="en-US" i="1" dirty="0" err="1" smtClean="0"/>
              <a:t>itu</a:t>
            </a:r>
            <a:r>
              <a:rPr lang="en-US" i="1" dirty="0" smtClean="0"/>
              <a:t> </a:t>
            </a:r>
            <a:r>
              <a:rPr lang="en-US" i="1" dirty="0" err="1" smtClean="0"/>
              <a:t>ditentukannya</a:t>
            </a:r>
            <a:r>
              <a:rPr lang="en-US" i="1" dirty="0" smtClean="0"/>
              <a:t> </a:t>
            </a:r>
            <a:r>
              <a:rPr lang="en-US" i="1" dirty="0" err="1" smtClean="0"/>
              <a:t>ajal</a:t>
            </a:r>
            <a:r>
              <a:rPr lang="en-US" i="1" dirty="0" smtClean="0"/>
              <a:t> (</a:t>
            </a:r>
            <a:r>
              <a:rPr lang="en-US" i="1" dirty="0" err="1" smtClean="0"/>
              <a:t>kematianmu</a:t>
            </a:r>
            <a:r>
              <a:rPr lang="en-US" i="1" dirty="0" smtClean="0"/>
              <a:t>), </a:t>
            </a:r>
            <a:r>
              <a:rPr lang="en-US" i="1" dirty="0" err="1" smtClean="0"/>
              <a:t>dan</a:t>
            </a:r>
            <a:r>
              <a:rPr lang="en-US" i="1" dirty="0" smtClean="0"/>
              <a:t> </a:t>
            </a:r>
            <a:r>
              <a:rPr lang="en-US" i="1" dirty="0" err="1" smtClean="0"/>
              <a:t>ada</a:t>
            </a:r>
            <a:r>
              <a:rPr lang="en-US" i="1" dirty="0" smtClean="0"/>
              <a:t> </a:t>
            </a:r>
            <a:r>
              <a:rPr lang="en-US" i="1" dirty="0" err="1" smtClean="0"/>
              <a:t>lagi</a:t>
            </a:r>
            <a:r>
              <a:rPr lang="en-US" i="1" dirty="0" smtClean="0"/>
              <a:t> </a:t>
            </a:r>
            <a:r>
              <a:rPr lang="en-US" i="1" dirty="0" err="1" smtClean="0"/>
              <a:t>suatu</a:t>
            </a:r>
            <a:r>
              <a:rPr lang="en-US" i="1" dirty="0" smtClean="0"/>
              <a:t> </a:t>
            </a:r>
            <a:r>
              <a:rPr lang="en-US" i="1" dirty="0" err="1" smtClean="0"/>
              <a:t>ajal</a:t>
            </a:r>
            <a:r>
              <a:rPr lang="en-US" i="1" dirty="0" smtClean="0"/>
              <a:t> yang </a:t>
            </a:r>
            <a:r>
              <a:rPr lang="en-US" i="1" dirty="0" err="1" smtClean="0"/>
              <a:t>ada</a:t>
            </a:r>
            <a:r>
              <a:rPr lang="en-US" i="1" dirty="0" smtClean="0"/>
              <a:t> </a:t>
            </a:r>
            <a:r>
              <a:rPr lang="en-US" i="1" dirty="0" err="1" smtClean="0"/>
              <a:t>pada</a:t>
            </a:r>
            <a:r>
              <a:rPr lang="en-US" i="1" dirty="0" smtClean="0"/>
              <a:t> </a:t>
            </a:r>
            <a:r>
              <a:rPr lang="en-US" i="1" dirty="0" err="1" smtClean="0"/>
              <a:t>sisi-Nya</a:t>
            </a:r>
            <a:r>
              <a:rPr lang="en-US" i="1" dirty="0" smtClean="0"/>
              <a:t> (yang </a:t>
            </a:r>
            <a:r>
              <a:rPr lang="en-US" i="1" dirty="0" err="1" smtClean="0"/>
              <a:t>dia</a:t>
            </a:r>
            <a:r>
              <a:rPr lang="en-US" i="1" dirty="0" smtClean="0"/>
              <a:t> </a:t>
            </a:r>
            <a:r>
              <a:rPr lang="en-US" i="1" dirty="0" err="1" smtClean="0"/>
              <a:t>sendirilah</a:t>
            </a:r>
            <a:r>
              <a:rPr lang="en-US" i="1" dirty="0" smtClean="0"/>
              <a:t> </a:t>
            </a:r>
            <a:r>
              <a:rPr lang="en-US" i="1" dirty="0" err="1" smtClean="0"/>
              <a:t>mengetahuinya</a:t>
            </a:r>
            <a:r>
              <a:rPr lang="en-US" i="1" dirty="0" smtClean="0"/>
              <a:t>), </a:t>
            </a:r>
            <a:r>
              <a:rPr lang="en-US" i="1" dirty="0" err="1" smtClean="0"/>
              <a:t>Kemudian</a:t>
            </a:r>
            <a:r>
              <a:rPr lang="en-US" i="1" dirty="0" smtClean="0"/>
              <a:t> </a:t>
            </a:r>
            <a:r>
              <a:rPr lang="en-US" i="1" dirty="0" err="1" smtClean="0"/>
              <a:t>kamu</a:t>
            </a:r>
            <a:r>
              <a:rPr lang="en-US" i="1" dirty="0" smtClean="0"/>
              <a:t> </a:t>
            </a:r>
            <a:r>
              <a:rPr lang="en-US" i="1" dirty="0" err="1" smtClean="0"/>
              <a:t>masih</a:t>
            </a:r>
            <a:r>
              <a:rPr lang="en-US" i="1" dirty="0" smtClean="0"/>
              <a:t> </a:t>
            </a:r>
            <a:r>
              <a:rPr lang="en-US" i="1" dirty="0" err="1" smtClean="0"/>
              <a:t>ragu-ragu</a:t>
            </a:r>
            <a:r>
              <a:rPr lang="en-US" i="1" dirty="0" smtClean="0"/>
              <a:t> (</a:t>
            </a:r>
            <a:r>
              <a:rPr lang="en-US" i="1" dirty="0" err="1" smtClean="0"/>
              <a:t>tentang</a:t>
            </a:r>
            <a:r>
              <a:rPr lang="en-US" i="1" dirty="0" smtClean="0"/>
              <a:t> </a:t>
            </a:r>
            <a:r>
              <a:rPr lang="en-US" i="1" dirty="0" err="1" smtClean="0"/>
              <a:t>berbangkit</a:t>
            </a:r>
            <a:r>
              <a:rPr lang="en-US" i="1" dirty="0" smtClean="0"/>
              <a:t> </a:t>
            </a:r>
            <a:r>
              <a:rPr lang="en-US" i="1" dirty="0" err="1" smtClean="0"/>
              <a:t>itu</a:t>
            </a:r>
            <a:r>
              <a:rPr lang="en-US" i="1" dirty="0" smtClean="0"/>
              <a:t>)</a:t>
            </a:r>
            <a:r>
              <a:rPr lang="id-ID" i="1" dirty="0" smtClean="0"/>
              <a:t>. (QS 6:2)</a:t>
            </a:r>
            <a:r>
              <a:rPr lang="en-US" i="1" dirty="0" smtClean="0"/>
              <a:t>.</a:t>
            </a:r>
            <a:endParaRPr lang="id-ID" i="1" dirty="0" smtClean="0"/>
          </a:p>
          <a:p>
            <a:pPr lvl="1" algn="r" rtl="1">
              <a:buNone/>
            </a:pPr>
            <a:r>
              <a:rPr lang="ar-SA" b="1" dirty="0" smtClean="0"/>
              <a:t> ثُمَّ جَعَلَ نَسْلَهُ مِنْ سُلَالَةٍ مِنْ مَاءٍ مَهِينٍ (8) ثُمَّ سَوَّاهُ وَنَفَخَ فِيهِ مِنْ رُوحِهِ وَجَعَلَ لَكُمُ السَّمْعَ وَالْأَبْصَارَ وَالْأَفْئِدَةَ قَلِيلًا مَا تَشْكُرُونَ (9) </a:t>
            </a:r>
            <a:endParaRPr lang="id-ID" dirty="0" smtClean="0"/>
          </a:p>
          <a:p>
            <a:pPr lvl="1"/>
            <a:r>
              <a:rPr lang="en-US" dirty="0" smtClean="0"/>
              <a:t> </a:t>
            </a:r>
            <a:r>
              <a:rPr lang="en-US" i="1" dirty="0" err="1" smtClean="0"/>
              <a:t>Kemudian</a:t>
            </a:r>
            <a:r>
              <a:rPr lang="en-US" i="1" dirty="0" smtClean="0"/>
              <a:t> </a:t>
            </a:r>
            <a:r>
              <a:rPr lang="en-US" i="1" dirty="0" err="1" smtClean="0"/>
              <a:t>dia</a:t>
            </a:r>
            <a:r>
              <a:rPr lang="en-US" i="1" dirty="0" smtClean="0"/>
              <a:t> </a:t>
            </a:r>
            <a:r>
              <a:rPr lang="en-US" i="1" dirty="0" err="1" smtClean="0"/>
              <a:t>menjadikan</a:t>
            </a:r>
            <a:r>
              <a:rPr lang="en-US" i="1" dirty="0" smtClean="0"/>
              <a:t> </a:t>
            </a:r>
            <a:r>
              <a:rPr lang="en-US" i="1" dirty="0" err="1" smtClean="0"/>
              <a:t>keturunannya</a:t>
            </a:r>
            <a:r>
              <a:rPr lang="en-US" i="1" dirty="0" smtClean="0"/>
              <a:t> </a:t>
            </a:r>
            <a:r>
              <a:rPr lang="en-US" i="1" dirty="0" err="1" smtClean="0"/>
              <a:t>dari</a:t>
            </a:r>
            <a:r>
              <a:rPr lang="en-US" i="1" dirty="0" smtClean="0"/>
              <a:t> </a:t>
            </a:r>
            <a:r>
              <a:rPr lang="en-US" i="1" dirty="0" err="1" smtClean="0"/>
              <a:t>saripati</a:t>
            </a:r>
            <a:r>
              <a:rPr lang="en-US" i="1" dirty="0" smtClean="0"/>
              <a:t> air yang </a:t>
            </a:r>
            <a:r>
              <a:rPr lang="en-US" i="1" dirty="0" err="1" smtClean="0"/>
              <a:t>hina.Kemudian</a:t>
            </a:r>
            <a:r>
              <a:rPr lang="en-US" i="1" dirty="0" smtClean="0"/>
              <a:t> </a:t>
            </a:r>
            <a:r>
              <a:rPr lang="en-US" i="1" dirty="0" err="1" smtClean="0"/>
              <a:t>dia</a:t>
            </a:r>
            <a:r>
              <a:rPr lang="en-US" i="1" dirty="0" smtClean="0"/>
              <a:t> </a:t>
            </a:r>
            <a:r>
              <a:rPr lang="en-US" i="1" dirty="0" err="1" smtClean="0"/>
              <a:t>menyempurnakan</a:t>
            </a:r>
            <a:r>
              <a:rPr lang="en-US" i="1" dirty="0" smtClean="0"/>
              <a:t> </a:t>
            </a:r>
            <a:r>
              <a:rPr lang="en-US" i="1" dirty="0" err="1" smtClean="0"/>
              <a:t>dan</a:t>
            </a:r>
            <a:r>
              <a:rPr lang="en-US" i="1" dirty="0" smtClean="0"/>
              <a:t> </a:t>
            </a:r>
            <a:r>
              <a:rPr lang="en-US" i="1" dirty="0" err="1" smtClean="0"/>
              <a:t>meniupkan</a:t>
            </a:r>
            <a:r>
              <a:rPr lang="en-US" i="1" dirty="0" smtClean="0"/>
              <a:t> </a:t>
            </a:r>
            <a:r>
              <a:rPr lang="en-US" i="1" dirty="0" err="1" smtClean="0"/>
              <a:t>ke</a:t>
            </a:r>
            <a:r>
              <a:rPr lang="en-US" i="1" dirty="0" smtClean="0"/>
              <a:t> </a:t>
            </a:r>
            <a:r>
              <a:rPr lang="en-US" i="1" dirty="0" err="1" smtClean="0"/>
              <a:t>dalamnya</a:t>
            </a:r>
            <a:r>
              <a:rPr lang="en-US" i="1" dirty="0" smtClean="0"/>
              <a:t> </a:t>
            </a:r>
            <a:r>
              <a:rPr lang="en-US" i="1" dirty="0" err="1" smtClean="0"/>
              <a:t>roh</a:t>
            </a:r>
            <a:r>
              <a:rPr lang="en-US" i="1" dirty="0" smtClean="0"/>
              <a:t> (</a:t>
            </a:r>
            <a:r>
              <a:rPr lang="en-US" i="1" dirty="0" err="1" smtClean="0"/>
              <a:t>ciptaan</a:t>
            </a:r>
            <a:r>
              <a:rPr lang="en-US" i="1" dirty="0" smtClean="0"/>
              <a:t>)-</a:t>
            </a:r>
            <a:r>
              <a:rPr lang="en-US" i="1" dirty="0" err="1" smtClean="0"/>
              <a:t>Nya</a:t>
            </a:r>
            <a:r>
              <a:rPr lang="en-US" i="1" dirty="0" smtClean="0"/>
              <a:t> </a:t>
            </a:r>
            <a:r>
              <a:rPr lang="en-US" i="1" dirty="0" err="1" smtClean="0"/>
              <a:t>dan</a:t>
            </a:r>
            <a:r>
              <a:rPr lang="en-US" i="1" dirty="0" smtClean="0"/>
              <a:t> </a:t>
            </a:r>
            <a:r>
              <a:rPr lang="en-US" i="1" dirty="0" err="1" smtClean="0"/>
              <a:t>dia</a:t>
            </a:r>
            <a:r>
              <a:rPr lang="en-US" i="1" dirty="0" smtClean="0"/>
              <a:t> </a:t>
            </a:r>
            <a:r>
              <a:rPr lang="en-US" i="1" dirty="0" err="1" smtClean="0"/>
              <a:t>menjadikan</a:t>
            </a:r>
            <a:r>
              <a:rPr lang="en-US" i="1" dirty="0" smtClean="0"/>
              <a:t> </a:t>
            </a:r>
            <a:r>
              <a:rPr lang="en-US" i="1" dirty="0" err="1" smtClean="0"/>
              <a:t>bagi</a:t>
            </a:r>
            <a:r>
              <a:rPr lang="en-US" i="1" dirty="0" smtClean="0"/>
              <a:t> </a:t>
            </a:r>
            <a:r>
              <a:rPr lang="en-US" i="1" dirty="0" err="1" smtClean="0"/>
              <a:t>kamu</a:t>
            </a:r>
            <a:r>
              <a:rPr lang="en-US" i="1" dirty="0" smtClean="0"/>
              <a:t> </a:t>
            </a:r>
            <a:r>
              <a:rPr lang="en-US" i="1" dirty="0" err="1" smtClean="0"/>
              <a:t>pendengaran</a:t>
            </a:r>
            <a:r>
              <a:rPr lang="en-US" i="1" dirty="0" smtClean="0"/>
              <a:t>, </a:t>
            </a:r>
            <a:r>
              <a:rPr lang="en-US" i="1" dirty="0" err="1" smtClean="0"/>
              <a:t>penglihatan</a:t>
            </a:r>
            <a:r>
              <a:rPr lang="en-US" i="1" dirty="0" smtClean="0"/>
              <a:t> </a:t>
            </a:r>
            <a:r>
              <a:rPr lang="en-US" i="1" dirty="0" err="1" smtClean="0"/>
              <a:t>dan</a:t>
            </a:r>
            <a:r>
              <a:rPr lang="en-US" i="1" dirty="0" smtClean="0"/>
              <a:t> </a:t>
            </a:r>
            <a:r>
              <a:rPr lang="en-US" i="1" dirty="0" err="1" smtClean="0"/>
              <a:t>hati</a:t>
            </a:r>
            <a:r>
              <a:rPr lang="en-US" i="1" dirty="0" smtClean="0"/>
              <a:t>; (</a:t>
            </a:r>
            <a:r>
              <a:rPr lang="en-US" i="1" dirty="0" err="1" smtClean="0"/>
              <a:t>tetapi</a:t>
            </a:r>
            <a:r>
              <a:rPr lang="en-US" i="1" dirty="0" smtClean="0"/>
              <a:t>) </a:t>
            </a:r>
            <a:r>
              <a:rPr lang="en-US" i="1" dirty="0" err="1" smtClean="0"/>
              <a:t>kamu</a:t>
            </a:r>
            <a:r>
              <a:rPr lang="en-US" i="1" dirty="0" smtClean="0"/>
              <a:t> </a:t>
            </a:r>
            <a:r>
              <a:rPr lang="en-US" i="1" dirty="0" err="1" smtClean="0"/>
              <a:t>sedikit</a:t>
            </a:r>
            <a:r>
              <a:rPr lang="en-US" i="1" dirty="0" smtClean="0"/>
              <a:t> </a:t>
            </a:r>
            <a:r>
              <a:rPr lang="en-US" i="1" dirty="0" err="1" smtClean="0"/>
              <a:t>sekali</a:t>
            </a:r>
            <a:r>
              <a:rPr lang="en-US" i="1" dirty="0" smtClean="0"/>
              <a:t> </a:t>
            </a:r>
            <a:r>
              <a:rPr lang="en-US" i="1" dirty="0" err="1" smtClean="0"/>
              <a:t>bersyukur</a:t>
            </a:r>
            <a:r>
              <a:rPr lang="en-US" i="1" dirty="0" smtClean="0"/>
              <a:t>.</a:t>
            </a:r>
            <a:r>
              <a:rPr lang="id-ID" i="1" dirty="0" smtClean="0"/>
              <a:t>(QS 32:8-9)</a:t>
            </a:r>
            <a:endParaRPr lang="en-US"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28596" y="1571612"/>
            <a:ext cx="8229600" cy="4525963"/>
          </a:xfrm>
        </p:spPr>
        <p:txBody>
          <a:bodyPr>
            <a:normAutofit fontScale="70000" lnSpcReduction="20000"/>
          </a:bodyPr>
          <a:lstStyle/>
          <a:p>
            <a:pPr lvl="1"/>
            <a:r>
              <a:rPr lang="en-US" dirty="0" err="1" smtClean="0"/>
              <a:t>Manusia</a:t>
            </a:r>
            <a:r>
              <a:rPr lang="en-US" dirty="0" smtClean="0"/>
              <a:t> </a:t>
            </a:r>
            <a:r>
              <a:rPr lang="en-US" dirty="0" err="1" smtClean="0"/>
              <a:t>mempunyai</a:t>
            </a:r>
            <a:r>
              <a:rPr lang="en-US" dirty="0" smtClean="0"/>
              <a:t> </a:t>
            </a:r>
            <a:r>
              <a:rPr lang="en-US" dirty="0" err="1" smtClean="0"/>
              <a:t>fitrah</a:t>
            </a:r>
            <a:r>
              <a:rPr lang="en-US" dirty="0" smtClean="0"/>
              <a:t> </a:t>
            </a:r>
            <a:r>
              <a:rPr lang="en-US" dirty="0" err="1" smtClean="0"/>
              <a:t>ber</a:t>
            </a:r>
            <a:r>
              <a:rPr lang="en-US" dirty="0" smtClean="0"/>
              <a:t>-TUHAN</a:t>
            </a:r>
          </a:p>
          <a:p>
            <a:pPr lvl="2"/>
            <a:r>
              <a:rPr lang="ar-SA" b="1" dirty="0" smtClean="0"/>
              <a:t>فَأَقِمْ وَجْهَكَ لِلدِّينِ حَنِيفًا فِطْرَتَ اللَّهِ الَّتِي فَطَرَ النَّاسَ عَلَيْهَا لَا تَبْدِيلَ لِخَلْقِ اللَّهِ ذَلِكَ الدِّينُ الْقَيِّمُ وَلَكِنَّ أَكْثَرَ النَّاسِ لَا يَعْلَمُونَ (30) </a:t>
            </a:r>
            <a:endParaRPr lang="en-US" b="1" dirty="0" smtClean="0"/>
          </a:p>
          <a:p>
            <a:pPr lvl="2"/>
            <a:r>
              <a:rPr lang="en-US" i="1" dirty="0" err="1" smtClean="0"/>
              <a:t>Maka</a:t>
            </a:r>
            <a:r>
              <a:rPr lang="en-US" i="1" dirty="0" smtClean="0"/>
              <a:t> </a:t>
            </a:r>
            <a:r>
              <a:rPr lang="en-US" i="1" dirty="0" err="1" smtClean="0"/>
              <a:t>hadapkanlah</a:t>
            </a:r>
            <a:r>
              <a:rPr lang="en-US" i="1" dirty="0" smtClean="0"/>
              <a:t> </a:t>
            </a:r>
            <a:r>
              <a:rPr lang="en-US" i="1" dirty="0" err="1" smtClean="0"/>
              <a:t>wajahmu</a:t>
            </a:r>
            <a:r>
              <a:rPr lang="en-US" i="1" dirty="0" smtClean="0"/>
              <a:t> </a:t>
            </a:r>
            <a:r>
              <a:rPr lang="en-US" i="1" dirty="0" err="1" smtClean="0"/>
              <a:t>dengan</a:t>
            </a:r>
            <a:r>
              <a:rPr lang="en-US" i="1" dirty="0" smtClean="0"/>
              <a:t> </a:t>
            </a:r>
            <a:r>
              <a:rPr lang="en-US" i="1" dirty="0" err="1" smtClean="0"/>
              <a:t>lurus</a:t>
            </a:r>
            <a:r>
              <a:rPr lang="en-US" i="1" dirty="0" smtClean="0"/>
              <a:t> </a:t>
            </a:r>
            <a:r>
              <a:rPr lang="en-US" i="1" dirty="0" err="1" smtClean="0"/>
              <a:t>kepada</a:t>
            </a:r>
            <a:r>
              <a:rPr lang="en-US" i="1" dirty="0" smtClean="0"/>
              <a:t> agama Allah; (</a:t>
            </a:r>
            <a:r>
              <a:rPr lang="en-US" i="1" dirty="0" err="1" smtClean="0"/>
              <a:t>tetaplah</a:t>
            </a:r>
            <a:r>
              <a:rPr lang="en-US" i="1" dirty="0" smtClean="0"/>
              <a:t> </a:t>
            </a:r>
            <a:r>
              <a:rPr lang="en-US" i="1" dirty="0" err="1" smtClean="0"/>
              <a:t>atas</a:t>
            </a:r>
            <a:r>
              <a:rPr lang="en-US" i="1" dirty="0" smtClean="0"/>
              <a:t>) </a:t>
            </a:r>
            <a:r>
              <a:rPr lang="en-US" i="1" dirty="0" err="1" smtClean="0"/>
              <a:t>fitrah</a:t>
            </a:r>
            <a:r>
              <a:rPr lang="en-US" i="1" dirty="0" smtClean="0"/>
              <a:t> Allah yang </a:t>
            </a:r>
            <a:r>
              <a:rPr lang="en-US" i="1" dirty="0" err="1" smtClean="0"/>
              <a:t>Telah</a:t>
            </a:r>
            <a:r>
              <a:rPr lang="en-US" i="1" dirty="0" smtClean="0"/>
              <a:t> </a:t>
            </a:r>
            <a:r>
              <a:rPr lang="en-US" i="1" dirty="0" err="1" smtClean="0"/>
              <a:t>menciptakan</a:t>
            </a:r>
            <a:r>
              <a:rPr lang="en-US" i="1" dirty="0" smtClean="0"/>
              <a:t> </a:t>
            </a:r>
            <a:r>
              <a:rPr lang="en-US" i="1" dirty="0" err="1" smtClean="0"/>
              <a:t>manusia</a:t>
            </a:r>
            <a:r>
              <a:rPr lang="en-US" i="1" dirty="0" smtClean="0"/>
              <a:t> </a:t>
            </a:r>
            <a:r>
              <a:rPr lang="en-US" i="1" dirty="0" err="1" smtClean="0"/>
              <a:t>menurut</a:t>
            </a:r>
            <a:r>
              <a:rPr lang="en-US" i="1" dirty="0" smtClean="0"/>
              <a:t> </a:t>
            </a:r>
            <a:r>
              <a:rPr lang="en-US" i="1" dirty="0" err="1" smtClean="0"/>
              <a:t>fitrah</a:t>
            </a:r>
            <a:r>
              <a:rPr lang="en-US" i="1" dirty="0" smtClean="0"/>
              <a:t> </a:t>
            </a:r>
            <a:r>
              <a:rPr lang="en-US" i="1" dirty="0" err="1" smtClean="0"/>
              <a:t>itu</a:t>
            </a:r>
            <a:r>
              <a:rPr lang="en-US" i="1" dirty="0" smtClean="0"/>
              <a:t>. </a:t>
            </a:r>
            <a:r>
              <a:rPr lang="en-US" i="1" dirty="0" err="1" smtClean="0"/>
              <a:t>Tidak</a:t>
            </a:r>
            <a:r>
              <a:rPr lang="en-US" i="1" dirty="0" smtClean="0"/>
              <a:t> </a:t>
            </a:r>
            <a:r>
              <a:rPr lang="en-US" i="1" dirty="0" err="1" smtClean="0"/>
              <a:t>ada</a:t>
            </a:r>
            <a:r>
              <a:rPr lang="en-US" i="1" dirty="0" smtClean="0"/>
              <a:t> </a:t>
            </a:r>
            <a:r>
              <a:rPr lang="en-US" i="1" dirty="0" err="1" smtClean="0"/>
              <a:t>perubahan</a:t>
            </a:r>
            <a:r>
              <a:rPr lang="en-US" i="1" dirty="0" smtClean="0"/>
              <a:t> </a:t>
            </a:r>
            <a:r>
              <a:rPr lang="en-US" i="1" dirty="0" err="1" smtClean="0"/>
              <a:t>pada</a:t>
            </a:r>
            <a:r>
              <a:rPr lang="en-US" i="1" dirty="0" smtClean="0"/>
              <a:t> </a:t>
            </a:r>
            <a:r>
              <a:rPr lang="en-US" i="1" dirty="0" err="1" smtClean="0"/>
              <a:t>fitrah</a:t>
            </a:r>
            <a:r>
              <a:rPr lang="en-US" i="1" dirty="0" smtClean="0"/>
              <a:t> Allah. (</a:t>
            </a:r>
            <a:r>
              <a:rPr lang="en-US" i="1" dirty="0" err="1" smtClean="0"/>
              <a:t>Itulah</a:t>
            </a:r>
            <a:r>
              <a:rPr lang="en-US" i="1" dirty="0" smtClean="0"/>
              <a:t>) agama yang </a:t>
            </a:r>
            <a:r>
              <a:rPr lang="en-US" i="1" dirty="0" err="1" smtClean="0"/>
              <a:t>lurus</a:t>
            </a:r>
            <a:r>
              <a:rPr lang="en-US" i="1" dirty="0" smtClean="0"/>
              <a:t>; </a:t>
            </a:r>
            <a:r>
              <a:rPr lang="en-US" i="1" dirty="0" err="1" smtClean="0"/>
              <a:t>tetapi</a:t>
            </a:r>
            <a:r>
              <a:rPr lang="en-US" i="1" dirty="0" smtClean="0"/>
              <a:t> </a:t>
            </a:r>
            <a:r>
              <a:rPr lang="en-US" i="1" dirty="0" err="1" smtClean="0"/>
              <a:t>kebanyakan</a:t>
            </a:r>
            <a:r>
              <a:rPr lang="en-US" i="1" dirty="0" smtClean="0"/>
              <a:t> </a:t>
            </a:r>
            <a:r>
              <a:rPr lang="en-US" i="1" dirty="0" err="1" smtClean="0"/>
              <a:t>manusia</a:t>
            </a:r>
            <a:r>
              <a:rPr lang="en-US" i="1" dirty="0" smtClean="0"/>
              <a:t> </a:t>
            </a:r>
            <a:r>
              <a:rPr lang="en-US" i="1" dirty="0" err="1" smtClean="0"/>
              <a:t>tidak</a:t>
            </a:r>
            <a:r>
              <a:rPr lang="en-US" i="1" dirty="0" smtClean="0"/>
              <a:t> </a:t>
            </a:r>
            <a:r>
              <a:rPr lang="en-US" i="1" dirty="0" err="1" smtClean="0"/>
              <a:t>mengetahui</a:t>
            </a:r>
            <a:r>
              <a:rPr lang="en-US" i="1" dirty="0" smtClean="0"/>
              <a:t> (QS 30:30)</a:t>
            </a:r>
          </a:p>
          <a:p>
            <a:pPr lvl="2"/>
            <a:r>
              <a:rPr lang="ar-SA" b="1" dirty="0" smtClean="0"/>
              <a:t>وَإِذْ أَخَذَ رَبُّكَ مِنْ بَنِي آدَمَ مِنْ ظُهُورِهِمْ ذُرِّيَّتَهُمْ وَأَشْهَدَهُمْ عَلَى أَنْفُسِهِمْ أَلَسْتُ بِرَبِّكُمْ قَالُوا بَلَى شَهِدْنَا أَنْ تَقُولُوا يَوْمَ الْقِيَامَةِ إِنَّا كُنَّا عَنْ هَذَا غَافِلِينَ (172)</a:t>
            </a:r>
            <a:endParaRPr lang="en-US" b="1" dirty="0" smtClean="0"/>
          </a:p>
          <a:p>
            <a:pPr lvl="2"/>
            <a:r>
              <a:rPr lang="en-US" i="1" dirty="0" smtClean="0"/>
              <a:t>Dan (</a:t>
            </a:r>
            <a:r>
              <a:rPr lang="en-US" i="1" dirty="0" err="1" smtClean="0"/>
              <a:t>ingatlah</a:t>
            </a:r>
            <a:r>
              <a:rPr lang="en-US" i="1" dirty="0" smtClean="0"/>
              <a:t>), </a:t>
            </a:r>
            <a:r>
              <a:rPr lang="en-US" i="1" dirty="0" err="1" smtClean="0"/>
              <a:t>ketika</a:t>
            </a:r>
            <a:r>
              <a:rPr lang="en-US" i="1" dirty="0" smtClean="0"/>
              <a:t> </a:t>
            </a:r>
            <a:r>
              <a:rPr lang="en-US" i="1" dirty="0" err="1" smtClean="0"/>
              <a:t>Tuhanmu</a:t>
            </a:r>
            <a:r>
              <a:rPr lang="en-US" i="1" dirty="0" smtClean="0"/>
              <a:t> </a:t>
            </a:r>
            <a:r>
              <a:rPr lang="en-US" i="1" dirty="0" err="1" smtClean="0"/>
              <a:t>mengeluarkan</a:t>
            </a:r>
            <a:r>
              <a:rPr lang="en-US" i="1" dirty="0" smtClean="0"/>
              <a:t> </a:t>
            </a:r>
            <a:r>
              <a:rPr lang="en-US" i="1" dirty="0" err="1" smtClean="0"/>
              <a:t>keturunan</a:t>
            </a:r>
            <a:r>
              <a:rPr lang="en-US" i="1" dirty="0" smtClean="0"/>
              <a:t> </a:t>
            </a:r>
            <a:r>
              <a:rPr lang="en-US" i="1" dirty="0" err="1" smtClean="0"/>
              <a:t>anak-anak</a:t>
            </a:r>
            <a:r>
              <a:rPr lang="en-US" i="1" dirty="0" smtClean="0"/>
              <a:t> Adam </a:t>
            </a:r>
            <a:r>
              <a:rPr lang="en-US" i="1" dirty="0" err="1" smtClean="0"/>
              <a:t>dari</a:t>
            </a:r>
            <a:r>
              <a:rPr lang="en-US" i="1" dirty="0" smtClean="0"/>
              <a:t> </a:t>
            </a:r>
            <a:r>
              <a:rPr lang="en-US" i="1" dirty="0" err="1" smtClean="0"/>
              <a:t>sulbi</a:t>
            </a:r>
            <a:r>
              <a:rPr lang="en-US" i="1" dirty="0" smtClean="0"/>
              <a:t> </a:t>
            </a:r>
            <a:r>
              <a:rPr lang="en-US" i="1" dirty="0" err="1" smtClean="0"/>
              <a:t>mereka</a:t>
            </a:r>
            <a:r>
              <a:rPr lang="en-US" i="1" dirty="0" smtClean="0"/>
              <a:t> </a:t>
            </a:r>
            <a:r>
              <a:rPr lang="en-US" i="1" dirty="0" err="1" smtClean="0"/>
              <a:t>dan</a:t>
            </a:r>
            <a:r>
              <a:rPr lang="en-US" i="1" dirty="0" smtClean="0"/>
              <a:t> Allah </a:t>
            </a:r>
            <a:r>
              <a:rPr lang="en-US" i="1" dirty="0" err="1" smtClean="0"/>
              <a:t>mengambil</a:t>
            </a:r>
            <a:r>
              <a:rPr lang="en-US" i="1" dirty="0" smtClean="0"/>
              <a:t> </a:t>
            </a:r>
            <a:r>
              <a:rPr lang="en-US" i="1" dirty="0" err="1" smtClean="0"/>
              <a:t>kesaksian</a:t>
            </a:r>
            <a:r>
              <a:rPr lang="en-US" i="1" dirty="0" smtClean="0"/>
              <a:t> </a:t>
            </a:r>
            <a:r>
              <a:rPr lang="en-US" i="1" dirty="0" err="1" smtClean="0"/>
              <a:t>terhadap</a:t>
            </a:r>
            <a:r>
              <a:rPr lang="en-US" i="1" dirty="0" smtClean="0"/>
              <a:t> </a:t>
            </a:r>
            <a:r>
              <a:rPr lang="en-US" i="1" dirty="0" err="1" smtClean="0"/>
              <a:t>jiwa</a:t>
            </a:r>
            <a:r>
              <a:rPr lang="en-US" i="1" dirty="0" smtClean="0"/>
              <a:t> </a:t>
            </a:r>
            <a:r>
              <a:rPr lang="en-US" i="1" dirty="0" err="1" smtClean="0"/>
              <a:t>mereka</a:t>
            </a:r>
            <a:r>
              <a:rPr lang="en-US" i="1" dirty="0" smtClean="0"/>
              <a:t> (</a:t>
            </a:r>
            <a:r>
              <a:rPr lang="en-US" i="1" dirty="0" err="1" smtClean="0"/>
              <a:t>seraya</a:t>
            </a:r>
            <a:r>
              <a:rPr lang="en-US" i="1" dirty="0" smtClean="0"/>
              <a:t> </a:t>
            </a:r>
            <a:r>
              <a:rPr lang="en-US" i="1" dirty="0" err="1" smtClean="0"/>
              <a:t>berfirman</a:t>
            </a:r>
            <a:r>
              <a:rPr lang="en-US" i="1" dirty="0" smtClean="0"/>
              <a:t>): "</a:t>
            </a:r>
            <a:r>
              <a:rPr lang="en-US" i="1" dirty="0" err="1" smtClean="0"/>
              <a:t>Bukankah</a:t>
            </a:r>
            <a:r>
              <a:rPr lang="en-US" i="1" dirty="0" smtClean="0"/>
              <a:t> </a:t>
            </a:r>
            <a:r>
              <a:rPr lang="en-US" i="1" dirty="0" err="1" smtClean="0"/>
              <a:t>Aku</a:t>
            </a:r>
            <a:r>
              <a:rPr lang="en-US" i="1" dirty="0" smtClean="0"/>
              <a:t> </a:t>
            </a:r>
            <a:r>
              <a:rPr lang="en-US" i="1" dirty="0" err="1" smtClean="0"/>
              <a:t>Ini</a:t>
            </a:r>
            <a:r>
              <a:rPr lang="en-US" i="1" dirty="0" smtClean="0"/>
              <a:t> </a:t>
            </a:r>
            <a:r>
              <a:rPr lang="en-US" i="1" dirty="0" err="1" smtClean="0"/>
              <a:t>Tuhanmu</a:t>
            </a:r>
            <a:r>
              <a:rPr lang="en-US" i="1" dirty="0" smtClean="0"/>
              <a:t>?" </a:t>
            </a:r>
            <a:r>
              <a:rPr lang="en-US" i="1" dirty="0" err="1" smtClean="0"/>
              <a:t>mereka</a:t>
            </a:r>
            <a:r>
              <a:rPr lang="en-US" i="1" dirty="0" smtClean="0"/>
              <a:t> </a:t>
            </a:r>
            <a:r>
              <a:rPr lang="en-US" i="1" dirty="0" err="1" smtClean="0"/>
              <a:t>menjawab</a:t>
            </a:r>
            <a:r>
              <a:rPr lang="en-US" i="1" dirty="0" smtClean="0"/>
              <a:t>: "</a:t>
            </a:r>
            <a:r>
              <a:rPr lang="en-US" i="1" dirty="0" err="1" smtClean="0"/>
              <a:t>Betul</a:t>
            </a:r>
            <a:r>
              <a:rPr lang="en-US" i="1" dirty="0" smtClean="0"/>
              <a:t> (</a:t>
            </a:r>
            <a:r>
              <a:rPr lang="en-US" i="1" dirty="0" err="1" smtClean="0"/>
              <a:t>Engkau</a:t>
            </a:r>
            <a:r>
              <a:rPr lang="en-US" i="1" dirty="0" smtClean="0"/>
              <a:t> </a:t>
            </a:r>
            <a:r>
              <a:rPr lang="en-US" i="1" dirty="0" err="1" smtClean="0"/>
              <a:t>Tuban</a:t>
            </a:r>
            <a:r>
              <a:rPr lang="en-US" i="1" dirty="0" smtClean="0"/>
              <a:t> </a:t>
            </a:r>
            <a:r>
              <a:rPr lang="en-US" i="1" dirty="0" err="1" smtClean="0"/>
              <a:t>kami</a:t>
            </a:r>
            <a:r>
              <a:rPr lang="en-US" i="1" dirty="0" smtClean="0"/>
              <a:t>), </a:t>
            </a:r>
            <a:r>
              <a:rPr lang="en-US" i="1" dirty="0" err="1" smtClean="0"/>
              <a:t>kami</a:t>
            </a:r>
            <a:r>
              <a:rPr lang="en-US" i="1" dirty="0" smtClean="0"/>
              <a:t> </a:t>
            </a:r>
            <a:r>
              <a:rPr lang="en-US" i="1" dirty="0" err="1" smtClean="0"/>
              <a:t>menjadi</a:t>
            </a:r>
            <a:r>
              <a:rPr lang="en-US" i="1" dirty="0" smtClean="0"/>
              <a:t> </a:t>
            </a:r>
            <a:r>
              <a:rPr lang="en-US" i="1" dirty="0" err="1" smtClean="0"/>
              <a:t>saksi</a:t>
            </a:r>
            <a:r>
              <a:rPr lang="en-US" i="1" dirty="0" smtClean="0"/>
              <a:t>". (</a:t>
            </a:r>
            <a:r>
              <a:rPr lang="en-US" i="1" dirty="0" err="1" smtClean="0"/>
              <a:t>Kami</a:t>
            </a:r>
            <a:r>
              <a:rPr lang="en-US" i="1" dirty="0" smtClean="0"/>
              <a:t> </a:t>
            </a:r>
            <a:r>
              <a:rPr lang="en-US" i="1" dirty="0" err="1" smtClean="0"/>
              <a:t>lakukan</a:t>
            </a:r>
            <a:r>
              <a:rPr lang="en-US" i="1" dirty="0" smtClean="0"/>
              <a:t> yang </a:t>
            </a:r>
            <a:r>
              <a:rPr lang="en-US" i="1" dirty="0" err="1" smtClean="0"/>
              <a:t>demikian</a:t>
            </a:r>
            <a:r>
              <a:rPr lang="en-US" i="1" dirty="0" smtClean="0"/>
              <a:t> </a:t>
            </a:r>
            <a:r>
              <a:rPr lang="en-US" i="1" dirty="0" err="1" smtClean="0"/>
              <a:t>itu</a:t>
            </a:r>
            <a:r>
              <a:rPr lang="en-US" i="1" dirty="0" smtClean="0"/>
              <a:t>) agar </a:t>
            </a:r>
            <a:r>
              <a:rPr lang="en-US" i="1" dirty="0" err="1" smtClean="0"/>
              <a:t>di</a:t>
            </a:r>
            <a:r>
              <a:rPr lang="en-US" i="1" dirty="0" smtClean="0"/>
              <a:t> </a:t>
            </a:r>
            <a:r>
              <a:rPr lang="en-US" i="1" dirty="0" err="1" smtClean="0"/>
              <a:t>hari</a:t>
            </a:r>
            <a:r>
              <a:rPr lang="en-US" i="1" dirty="0" smtClean="0"/>
              <a:t> </a:t>
            </a:r>
            <a:r>
              <a:rPr lang="en-US" i="1" dirty="0" err="1" smtClean="0"/>
              <a:t>kiamat</a:t>
            </a:r>
            <a:r>
              <a:rPr lang="en-US" i="1" dirty="0" smtClean="0"/>
              <a:t> </a:t>
            </a:r>
            <a:r>
              <a:rPr lang="en-US" i="1" dirty="0" err="1" smtClean="0"/>
              <a:t>kamu</a:t>
            </a:r>
            <a:r>
              <a:rPr lang="en-US" i="1" dirty="0" smtClean="0"/>
              <a:t> </a:t>
            </a:r>
            <a:r>
              <a:rPr lang="en-US" i="1" dirty="0" err="1" smtClean="0"/>
              <a:t>tidak</a:t>
            </a:r>
            <a:r>
              <a:rPr lang="en-US" i="1" dirty="0" smtClean="0"/>
              <a:t> </a:t>
            </a:r>
            <a:r>
              <a:rPr lang="en-US" i="1" dirty="0" err="1" smtClean="0"/>
              <a:t>mengatakan</a:t>
            </a:r>
            <a:r>
              <a:rPr lang="en-US" i="1" dirty="0" smtClean="0"/>
              <a:t>: "</a:t>
            </a:r>
            <a:r>
              <a:rPr lang="en-US" i="1" dirty="0" err="1" smtClean="0"/>
              <a:t>Sesungguhnya</a:t>
            </a:r>
            <a:r>
              <a:rPr lang="en-US" i="1" dirty="0" smtClean="0"/>
              <a:t> </a:t>
            </a:r>
            <a:r>
              <a:rPr lang="en-US" i="1" dirty="0" err="1" smtClean="0"/>
              <a:t>kami</a:t>
            </a:r>
            <a:r>
              <a:rPr lang="en-US" i="1" dirty="0" smtClean="0"/>
              <a:t> (</a:t>
            </a:r>
            <a:r>
              <a:rPr lang="en-US" i="1" dirty="0" err="1" smtClean="0"/>
              <a:t>Bani</a:t>
            </a:r>
            <a:r>
              <a:rPr lang="en-US" i="1" dirty="0" smtClean="0"/>
              <a:t> Adam) </a:t>
            </a:r>
            <a:r>
              <a:rPr lang="en-US" i="1" dirty="0" err="1" smtClean="0"/>
              <a:t>adalah</a:t>
            </a:r>
            <a:r>
              <a:rPr lang="en-US" i="1" dirty="0" smtClean="0"/>
              <a:t> </a:t>
            </a:r>
            <a:r>
              <a:rPr lang="en-US" i="1" dirty="0" err="1" smtClean="0"/>
              <a:t>orang-orang</a:t>
            </a:r>
            <a:r>
              <a:rPr lang="en-US" i="1" dirty="0" smtClean="0"/>
              <a:t> yang </a:t>
            </a:r>
            <a:r>
              <a:rPr lang="en-US" i="1" dirty="0" err="1" smtClean="0"/>
              <a:t>lengah</a:t>
            </a:r>
            <a:r>
              <a:rPr lang="en-US" i="1" dirty="0" smtClean="0"/>
              <a:t> </a:t>
            </a:r>
            <a:r>
              <a:rPr lang="en-US" i="1" dirty="0" err="1" smtClean="0"/>
              <a:t>terhadap</a:t>
            </a:r>
            <a:r>
              <a:rPr lang="en-US" i="1" dirty="0" smtClean="0"/>
              <a:t> </a:t>
            </a:r>
            <a:r>
              <a:rPr lang="en-US" i="1" dirty="0" err="1" smtClean="0"/>
              <a:t>Ini</a:t>
            </a:r>
            <a:r>
              <a:rPr lang="en-US" i="1" dirty="0" smtClean="0"/>
              <a:t> (</a:t>
            </a:r>
            <a:r>
              <a:rPr lang="en-US" i="1" dirty="0" err="1" smtClean="0"/>
              <a:t>keesaan</a:t>
            </a:r>
            <a:r>
              <a:rPr lang="en-US" i="1" dirty="0" smtClean="0"/>
              <a:t> </a:t>
            </a:r>
            <a:r>
              <a:rPr lang="en-US" i="1" dirty="0" err="1" smtClean="0"/>
              <a:t>Tuhan</a:t>
            </a:r>
            <a:r>
              <a:rPr lang="en-US" i="1" dirty="0" smtClean="0"/>
              <a:t>)“ (QS 7:172)</a:t>
            </a:r>
          </a:p>
          <a:p>
            <a:pPr lvl="2" algn="l"/>
            <a:r>
              <a:rPr lang="ar-SA" b="1" dirty="0" smtClean="0"/>
              <a:t>عَنْ أَبِى هُرَيْرَةَ - رضى الله عنه - قَالَ قَالَ النَّبِىُّ - صلى الله عليه وسلم - « كُلُّ مَوْلُودٍ يُولَدُ عَلَى الْفِطْرَةِ ، فَأَبَوَاهُ يُهَوِّدَانِهِ أَوْ يُنَصِّرَانِهِ أَوْ يُمَجِّسَانِهِ ، كَمَثَلِ الْبَهِيمَةِ تُنْتَجُ الْبَهِيمَةَ ، هَلْ تَرَى فِيهَا جَدْعَاءَ» رواه البخارى ومسلم</a:t>
            </a:r>
          </a:p>
          <a:p>
            <a:pPr lvl="2" algn="l"/>
            <a:r>
              <a:rPr lang="id-ID" i="1" dirty="0" smtClean="0"/>
              <a:t>Hadis diterima dari Abu Hurairah r.a. Beliau berkata, Nabi saw bersabda: setiap anak yang dilahirkan menurut ftrahnya. Maka orang tuanyalah yang meyahudikan, menashranikan, dan memajusikannya. Seperti binatang dihasilkan </a:t>
            </a:r>
            <a:r>
              <a:rPr lang="en-US" i="1" dirty="0" smtClean="0"/>
              <a:t>(</a:t>
            </a:r>
            <a:r>
              <a:rPr lang="en-US" i="1" dirty="0" err="1" smtClean="0"/>
              <a:t>dilahirkan</a:t>
            </a:r>
            <a:r>
              <a:rPr lang="en-US" i="1" dirty="0" smtClean="0"/>
              <a:t>) </a:t>
            </a:r>
            <a:r>
              <a:rPr lang="id-ID" i="1" dirty="0" smtClean="0"/>
              <a:t>oleh binatang. Adakah engkau melihat </a:t>
            </a:r>
            <a:r>
              <a:rPr lang="en-US" i="1" dirty="0" smtClean="0"/>
              <a:t> </a:t>
            </a:r>
            <a:r>
              <a:rPr lang="en-US" i="1" dirty="0" err="1" smtClean="0"/>
              <a:t>anak</a:t>
            </a:r>
            <a:r>
              <a:rPr lang="en-US" i="1" dirty="0" smtClean="0"/>
              <a:t> </a:t>
            </a:r>
            <a:r>
              <a:rPr lang="en-US" i="1" dirty="0" err="1" smtClean="0"/>
              <a:t>binatang</a:t>
            </a:r>
            <a:r>
              <a:rPr lang="en-US" i="1" dirty="0" smtClean="0"/>
              <a:t> ?</a:t>
            </a:r>
            <a:r>
              <a:rPr lang="id-ID" i="1" dirty="0" smtClean="0"/>
              <a:t> (HR al-Bukhari).</a:t>
            </a:r>
            <a:endParaRPr lang="en-US"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smtClean="0"/>
              <a:t>Tugas</a:t>
            </a:r>
            <a:r>
              <a:rPr lang="en-US" dirty="0" smtClean="0"/>
              <a:t>, </a:t>
            </a:r>
          </a:p>
          <a:p>
            <a:pPr lvl="1"/>
            <a:r>
              <a:rPr lang="en-US" dirty="0" err="1" smtClean="0"/>
              <a:t>Beribadah</a:t>
            </a:r>
            <a:r>
              <a:rPr lang="en-US" dirty="0" smtClean="0"/>
              <a:t>, </a:t>
            </a:r>
            <a:r>
              <a:rPr lang="en-US" dirty="0" err="1" smtClean="0"/>
              <a:t>mengambakan</a:t>
            </a:r>
            <a:r>
              <a:rPr lang="en-US" dirty="0" smtClean="0"/>
              <a:t> </a:t>
            </a:r>
            <a:r>
              <a:rPr lang="en-US" dirty="0" err="1" smtClean="0"/>
              <a:t>diri</a:t>
            </a:r>
            <a:r>
              <a:rPr lang="en-US" dirty="0" smtClean="0"/>
              <a:t> </a:t>
            </a:r>
            <a:r>
              <a:rPr lang="en-US" dirty="0" err="1" smtClean="0"/>
              <a:t>kepada</a:t>
            </a:r>
            <a:r>
              <a:rPr lang="en-US" dirty="0" smtClean="0"/>
              <a:t> Allah</a:t>
            </a:r>
          </a:p>
          <a:p>
            <a:pPr lvl="1"/>
            <a:r>
              <a:rPr lang="en-US" dirty="0" err="1" smtClean="0"/>
              <a:t>Mengelola</a:t>
            </a:r>
            <a:r>
              <a:rPr lang="en-US" dirty="0" smtClean="0"/>
              <a:t> </a:t>
            </a:r>
            <a:r>
              <a:rPr lang="en-US" dirty="0" err="1" smtClean="0"/>
              <a:t>alam</a:t>
            </a:r>
            <a:r>
              <a:rPr lang="en-US" dirty="0" smtClean="0"/>
              <a:t>, </a:t>
            </a:r>
            <a:r>
              <a:rPr lang="en-US" dirty="0" err="1" smtClean="0"/>
              <a:t>ciptaan</a:t>
            </a:r>
            <a:r>
              <a:rPr lang="en-US" dirty="0" smtClean="0"/>
              <a:t> Allah</a:t>
            </a:r>
          </a:p>
          <a:p>
            <a:pPr lvl="1"/>
            <a:endParaRPr lang="en-US" dirty="0" smtClean="0"/>
          </a:p>
          <a:p>
            <a:r>
              <a:rPr lang="en-US" dirty="0" err="1" smtClean="0"/>
              <a:t>Fungsi</a:t>
            </a:r>
            <a:r>
              <a:rPr lang="en-US" dirty="0" smtClean="0"/>
              <a:t> </a:t>
            </a:r>
            <a:r>
              <a:rPr lang="en-US" dirty="0" err="1" smtClean="0"/>
              <a:t>dan</a:t>
            </a:r>
            <a:r>
              <a:rPr lang="en-US" dirty="0" smtClean="0"/>
              <a:t> </a:t>
            </a:r>
            <a:r>
              <a:rPr lang="en-US" dirty="0" err="1" smtClean="0"/>
              <a:t>peran</a:t>
            </a:r>
            <a:r>
              <a:rPr lang="en-US" dirty="0" smtClean="0"/>
              <a:t> </a:t>
            </a:r>
            <a:r>
              <a:rPr lang="en-US" dirty="0" err="1" smtClean="0"/>
              <a:t>manusia</a:t>
            </a:r>
            <a:endParaRPr lang="en-US" dirty="0" smtClean="0"/>
          </a:p>
          <a:p>
            <a:pPr lvl="1"/>
            <a:r>
              <a:rPr lang="en-US" dirty="0" err="1" smtClean="0"/>
              <a:t>Manusia</a:t>
            </a:r>
            <a:r>
              <a:rPr lang="en-US" dirty="0" smtClean="0"/>
              <a:t> </a:t>
            </a:r>
            <a:r>
              <a:rPr lang="en-US" dirty="0" err="1" smtClean="0"/>
              <a:t>sebagai</a:t>
            </a:r>
            <a:r>
              <a:rPr lang="en-US" dirty="0" smtClean="0"/>
              <a:t> </a:t>
            </a:r>
            <a:r>
              <a:rPr lang="en-US" dirty="0" err="1" smtClean="0"/>
              <a:t>khalifah</a:t>
            </a:r>
            <a:endParaRPr lang="en-US" dirty="0" smtClean="0"/>
          </a:p>
          <a:p>
            <a:pPr lvl="2"/>
            <a:r>
              <a:rPr lang="en-US" dirty="0" err="1" smtClean="0"/>
              <a:t>Wakil</a:t>
            </a:r>
            <a:r>
              <a:rPr lang="en-US" dirty="0" smtClean="0"/>
              <a:t> </a:t>
            </a:r>
            <a:r>
              <a:rPr lang="en-US" dirty="0" err="1" smtClean="0"/>
              <a:t>dari</a:t>
            </a:r>
            <a:r>
              <a:rPr lang="en-US" dirty="0" smtClean="0"/>
              <a:t> </a:t>
            </a:r>
            <a:r>
              <a:rPr lang="en-US" dirty="0" err="1" smtClean="0"/>
              <a:t>Tuhan</a:t>
            </a:r>
            <a:r>
              <a:rPr lang="en-US" dirty="0" smtClean="0"/>
              <a:t> yang </a:t>
            </a:r>
            <a:r>
              <a:rPr lang="en-US" dirty="0" err="1" smtClean="0"/>
              <a:t>diberi</a:t>
            </a:r>
            <a:r>
              <a:rPr lang="en-US" dirty="0" smtClean="0"/>
              <a:t> </a:t>
            </a:r>
            <a:r>
              <a:rPr lang="en-US" dirty="0" err="1" smtClean="0"/>
              <a:t>kekuasaan</a:t>
            </a:r>
            <a:r>
              <a:rPr lang="en-US" dirty="0" smtClean="0"/>
              <a:t> </a:t>
            </a:r>
            <a:r>
              <a:rPr lang="en-US" dirty="0" err="1" smtClean="0"/>
              <a:t>di</a:t>
            </a:r>
            <a:r>
              <a:rPr lang="en-US" dirty="0" smtClean="0"/>
              <a:t> </a:t>
            </a:r>
            <a:r>
              <a:rPr lang="en-US" dirty="0" err="1" smtClean="0"/>
              <a:t>bumi</a:t>
            </a:r>
            <a:endParaRPr lang="en-US" dirty="0" smtClean="0"/>
          </a:p>
          <a:p>
            <a:pPr lvl="2"/>
            <a:r>
              <a:rPr lang="en-US" dirty="0" err="1" smtClean="0"/>
              <a:t>Memegang</a:t>
            </a:r>
            <a:r>
              <a:rPr lang="en-US" dirty="0" smtClean="0"/>
              <a:t> </a:t>
            </a:r>
            <a:r>
              <a:rPr lang="en-US" dirty="0" err="1" smtClean="0"/>
              <a:t>mandat</a:t>
            </a:r>
            <a:r>
              <a:rPr lang="en-US" dirty="0" smtClean="0"/>
              <a:t> </a:t>
            </a:r>
            <a:r>
              <a:rPr lang="en-US" dirty="0" err="1" smtClean="0"/>
              <a:t>Tuhan</a:t>
            </a:r>
            <a:endParaRPr lang="en-US" dirty="0" smtClean="0"/>
          </a:p>
          <a:p>
            <a:pPr lvl="2"/>
            <a:r>
              <a:rPr lang="en-US" dirty="0" err="1" smtClean="0"/>
              <a:t>Memahami</a:t>
            </a:r>
            <a:r>
              <a:rPr lang="en-US" dirty="0" smtClean="0"/>
              <a:t> </a:t>
            </a:r>
            <a:r>
              <a:rPr lang="en-US" dirty="0" err="1" smtClean="0"/>
              <a:t>dan</a:t>
            </a:r>
            <a:r>
              <a:rPr lang="en-US" dirty="0" smtClean="0"/>
              <a:t> </a:t>
            </a:r>
            <a:r>
              <a:rPr lang="en-US" dirty="0" err="1" smtClean="0"/>
              <a:t>memegang</a:t>
            </a:r>
            <a:r>
              <a:rPr lang="en-US" dirty="0" smtClean="0"/>
              <a:t> </a:t>
            </a:r>
            <a:r>
              <a:rPr lang="en-US" dirty="0" err="1" smtClean="0"/>
              <a:t>teguh</a:t>
            </a:r>
            <a:r>
              <a:rPr lang="en-US" dirty="0" smtClean="0"/>
              <a:t> </a:t>
            </a:r>
            <a:r>
              <a:rPr lang="en-US" dirty="0" err="1" smtClean="0"/>
              <a:t>hukum-hukum</a:t>
            </a:r>
            <a:r>
              <a:rPr lang="en-US" dirty="0" smtClean="0"/>
              <a:t> </a:t>
            </a:r>
            <a:r>
              <a:rPr lang="en-US" dirty="0" err="1" smtClean="0"/>
              <a:t>kebenaran</a:t>
            </a:r>
            <a:endParaRPr lang="en-US" dirty="0" smtClean="0"/>
          </a:p>
          <a:p>
            <a:pPr lvl="2"/>
            <a:r>
              <a:rPr lang="en-US" dirty="0" err="1" smtClean="0"/>
              <a:t>Memahami</a:t>
            </a:r>
            <a:r>
              <a:rPr lang="en-US" dirty="0" smtClean="0"/>
              <a:t> </a:t>
            </a:r>
            <a:r>
              <a:rPr lang="en-US" dirty="0" err="1" smtClean="0"/>
              <a:t>batas-batas</a:t>
            </a:r>
            <a:r>
              <a:rPr lang="en-US" dirty="0" smtClean="0"/>
              <a:t> </a:t>
            </a:r>
            <a:r>
              <a:rPr lang="en-US" dirty="0" err="1" smtClean="0"/>
              <a:t>kewenangan</a:t>
            </a:r>
            <a:endParaRPr lang="en-US" dirty="0" smtClean="0"/>
          </a:p>
          <a:p>
            <a:pPr lvl="2"/>
            <a:r>
              <a:rPr lang="en-US" dirty="0" err="1" smtClean="0"/>
              <a:t>Kreatif</a:t>
            </a:r>
            <a:r>
              <a:rPr lang="en-US" dirty="0" smtClean="0"/>
              <a:t> </a:t>
            </a:r>
            <a:r>
              <a:rPr lang="en-US" dirty="0" err="1" smtClean="0"/>
              <a:t>dalam</a:t>
            </a:r>
            <a:r>
              <a:rPr lang="en-US" dirty="0" smtClean="0"/>
              <a:t> </a:t>
            </a:r>
            <a:r>
              <a:rPr lang="en-US" dirty="0" err="1" smtClean="0"/>
              <a:t>mengolah</a:t>
            </a:r>
            <a:r>
              <a:rPr lang="en-US" dirty="0" smtClean="0"/>
              <a:t>, </a:t>
            </a:r>
            <a:r>
              <a:rPr lang="en-US" dirty="0" err="1" smtClean="0"/>
              <a:t>mengelola</a:t>
            </a:r>
            <a:r>
              <a:rPr lang="en-US" dirty="0" smtClean="0"/>
              <a:t> </a:t>
            </a:r>
            <a:r>
              <a:rPr lang="en-US" dirty="0" err="1" smtClean="0"/>
              <a:t>dan</a:t>
            </a:r>
            <a:r>
              <a:rPr lang="en-US" dirty="0" smtClean="0"/>
              <a:t> </a:t>
            </a:r>
            <a:r>
              <a:rPr lang="en-US" dirty="0" err="1" smtClean="0"/>
              <a:t>mendayagunakan</a:t>
            </a:r>
            <a:r>
              <a:rPr lang="en-US" dirty="0" smtClean="0"/>
              <a:t> </a:t>
            </a:r>
            <a:r>
              <a:rPr lang="en-US" dirty="0" err="1" smtClean="0"/>
              <a:t>sumberdaya</a:t>
            </a:r>
            <a:r>
              <a:rPr lang="en-US" dirty="0" smtClean="0"/>
              <a:t> </a:t>
            </a:r>
            <a:r>
              <a:rPr lang="en-US" dirty="0" err="1" smtClean="0"/>
              <a:t>di</a:t>
            </a:r>
            <a:r>
              <a:rPr lang="en-US" dirty="0" smtClean="0"/>
              <a:t> </a:t>
            </a:r>
            <a:r>
              <a:rPr lang="en-US" dirty="0" err="1" smtClean="0"/>
              <a:t>bumi</a:t>
            </a:r>
            <a:endParaRPr lang="en-US" dirty="0" smtClean="0"/>
          </a:p>
          <a:p>
            <a:pPr lvl="2"/>
            <a:r>
              <a:rPr lang="en-US" dirty="0" err="1" smtClean="0"/>
              <a:t>Menyusun</a:t>
            </a:r>
            <a:r>
              <a:rPr lang="en-US" dirty="0" smtClean="0"/>
              <a:t> </a:t>
            </a:r>
            <a:r>
              <a:rPr lang="en-US" dirty="0" err="1" smtClean="0"/>
              <a:t>konsep-konsep</a:t>
            </a:r>
            <a:endParaRPr lang="en-US" dirty="0" smtClean="0"/>
          </a:p>
          <a:p>
            <a:pPr lvl="2"/>
            <a:r>
              <a:rPr lang="en-US" dirty="0" err="1" smtClean="0"/>
              <a:t>Melakukan</a:t>
            </a:r>
            <a:r>
              <a:rPr lang="en-US" dirty="0" smtClean="0"/>
              <a:t> </a:t>
            </a:r>
            <a:r>
              <a:rPr lang="en-US" dirty="0" err="1" smtClean="0"/>
              <a:t>rekayasa</a:t>
            </a:r>
            <a:r>
              <a:rPr lang="en-US" dirty="0" smtClean="0"/>
              <a:t> </a:t>
            </a:r>
            <a:r>
              <a:rPr lang="en-US" dirty="0" err="1" smtClean="0"/>
              <a:t>membentuk</a:t>
            </a:r>
            <a:r>
              <a:rPr lang="en-US" dirty="0" smtClean="0"/>
              <a:t> </a:t>
            </a:r>
            <a:r>
              <a:rPr lang="en-US" dirty="0" err="1" smtClean="0"/>
              <a:t>wujud</a:t>
            </a:r>
            <a:r>
              <a:rPr lang="en-US" dirty="0" smtClean="0"/>
              <a:t> </a:t>
            </a:r>
            <a:r>
              <a:rPr lang="en-US" dirty="0" err="1" smtClean="0"/>
              <a:t>baru</a:t>
            </a:r>
            <a:r>
              <a:rPr lang="en-US" dirty="0" smtClean="0"/>
              <a:t> </a:t>
            </a:r>
            <a:r>
              <a:rPr lang="en-US" dirty="0" err="1" smtClean="0"/>
              <a:t>dalam</a:t>
            </a:r>
            <a:r>
              <a:rPr lang="en-US" dirty="0" smtClean="0"/>
              <a:t> </a:t>
            </a:r>
            <a:r>
              <a:rPr lang="en-US" dirty="0" err="1" smtClean="0"/>
              <a:t>kebudayaan</a:t>
            </a:r>
            <a:endParaRPr lang="en-US" dirty="0" smtClean="0"/>
          </a:p>
          <a:p>
            <a:pPr lvl="2"/>
            <a:r>
              <a:rPr lang="en-US" dirty="0" err="1" smtClean="0"/>
              <a:t>Mampu</a:t>
            </a:r>
            <a:r>
              <a:rPr lang="en-US" dirty="0" smtClean="0"/>
              <a:t> </a:t>
            </a:r>
            <a:r>
              <a:rPr lang="en-US" dirty="0" err="1" smtClean="0"/>
              <a:t>membaca</a:t>
            </a:r>
            <a:r>
              <a:rPr lang="en-US" dirty="0" smtClean="0"/>
              <a:t> yang </a:t>
            </a:r>
            <a:r>
              <a:rPr lang="en-US" dirty="0" err="1" smtClean="0"/>
              <a:t>tersurat</a:t>
            </a:r>
            <a:r>
              <a:rPr lang="en-US" dirty="0" smtClean="0"/>
              <a:t> </a:t>
            </a:r>
            <a:r>
              <a:rPr lang="en-US" dirty="0" err="1" smtClean="0"/>
              <a:t>dalam</a:t>
            </a:r>
            <a:r>
              <a:rPr lang="en-US" dirty="0" smtClean="0"/>
              <a:t> </a:t>
            </a:r>
            <a:r>
              <a:rPr lang="en-US" dirty="0" err="1" smtClean="0"/>
              <a:t>wahyu</a:t>
            </a:r>
            <a:r>
              <a:rPr lang="en-US" dirty="0" smtClean="0"/>
              <a:t> </a:t>
            </a:r>
            <a:r>
              <a:rPr lang="en-US" dirty="0" err="1" smtClean="0"/>
              <a:t>dan</a:t>
            </a:r>
            <a:r>
              <a:rPr lang="en-US" dirty="0" smtClean="0"/>
              <a:t> yang </a:t>
            </a:r>
            <a:r>
              <a:rPr lang="en-US" dirty="0" err="1" smtClean="0"/>
              <a:t>tersirat</a:t>
            </a:r>
            <a:r>
              <a:rPr lang="en-US" dirty="0" smtClean="0"/>
              <a:t> </a:t>
            </a:r>
            <a:r>
              <a:rPr lang="en-US" dirty="0" err="1" smtClean="0"/>
              <a:t>di</a:t>
            </a:r>
            <a:r>
              <a:rPr lang="en-US" dirty="0" smtClean="0"/>
              <a:t> </a:t>
            </a:r>
            <a:r>
              <a:rPr lang="en-US" dirty="0" err="1" smtClean="0"/>
              <a:t>alam</a:t>
            </a:r>
            <a:r>
              <a:rPr lang="en-US" dirty="0" smtClean="0"/>
              <a:t> </a:t>
            </a:r>
            <a:r>
              <a:rPr lang="en-US" dirty="0" err="1" smtClean="0"/>
              <a:t>semesta</a:t>
            </a:r>
            <a:endParaRPr lang="en-US" dirty="0" smtClean="0"/>
          </a:p>
          <a:p>
            <a:pPr lvl="2"/>
            <a:r>
              <a:rPr lang="en-US" dirty="0" err="1" smtClean="0"/>
              <a:t>Diminta</a:t>
            </a:r>
            <a:r>
              <a:rPr lang="en-US" dirty="0" smtClean="0"/>
              <a:t> </a:t>
            </a:r>
            <a:r>
              <a:rPr lang="en-US" dirty="0" err="1" smtClean="0"/>
              <a:t>pertanggungjawaban</a:t>
            </a:r>
            <a:r>
              <a:rPr lang="en-US" dirty="0" smtClean="0"/>
              <a:t> </a:t>
            </a:r>
            <a:r>
              <a:rPr lang="en-US" dirty="0" err="1" smtClean="0"/>
              <a:t>oleh</a:t>
            </a:r>
            <a:r>
              <a:rPr lang="en-US" dirty="0" smtClean="0"/>
              <a:t> </a:t>
            </a:r>
            <a:r>
              <a:rPr lang="en-US" dirty="0" err="1" smtClean="0"/>
              <a:t>Tuhan</a:t>
            </a:r>
            <a:endParaRPr lang="en-US" dirty="0" smtClean="0"/>
          </a:p>
          <a:p>
            <a:pPr lvl="3"/>
            <a:r>
              <a:rPr lang="en-US" dirty="0" err="1" smtClean="0"/>
              <a:t>Dia-lah</a:t>
            </a:r>
            <a:r>
              <a:rPr lang="en-US" dirty="0" smtClean="0"/>
              <a:t> yang </a:t>
            </a:r>
            <a:r>
              <a:rPr lang="en-US" dirty="0" err="1" smtClean="0"/>
              <a:t>menjadikan</a:t>
            </a:r>
            <a:r>
              <a:rPr lang="en-US" dirty="0" smtClean="0"/>
              <a:t> </a:t>
            </a:r>
            <a:r>
              <a:rPr lang="en-US" dirty="0" err="1" smtClean="0"/>
              <a:t>kamu</a:t>
            </a:r>
            <a:r>
              <a:rPr lang="en-US" dirty="0" smtClean="0"/>
              <a:t> </a:t>
            </a:r>
            <a:r>
              <a:rPr lang="en-US" dirty="0" err="1" smtClean="0"/>
              <a:t>khalifah-khalifah</a:t>
            </a:r>
            <a:r>
              <a:rPr lang="en-US" dirty="0" smtClean="0"/>
              <a:t> </a:t>
            </a:r>
            <a:r>
              <a:rPr lang="en-US" dirty="0" err="1" smtClean="0"/>
              <a:t>di</a:t>
            </a:r>
            <a:r>
              <a:rPr lang="en-US" dirty="0" smtClean="0"/>
              <a:t> </a:t>
            </a:r>
            <a:r>
              <a:rPr lang="en-US" dirty="0" err="1" smtClean="0"/>
              <a:t>muka</a:t>
            </a:r>
            <a:r>
              <a:rPr lang="en-US" dirty="0" smtClean="0"/>
              <a:t> </a:t>
            </a:r>
            <a:r>
              <a:rPr lang="en-US" dirty="0" err="1" smtClean="0"/>
              <a:t>bumi</a:t>
            </a:r>
            <a:r>
              <a:rPr lang="en-US" dirty="0" smtClean="0"/>
              <a:t>. </a:t>
            </a:r>
            <a:r>
              <a:rPr lang="en-US" dirty="0" err="1" smtClean="0"/>
              <a:t>barangsiapa</a:t>
            </a:r>
            <a:r>
              <a:rPr lang="en-US" dirty="0" smtClean="0"/>
              <a:t> yang </a:t>
            </a:r>
            <a:r>
              <a:rPr lang="en-US" dirty="0" err="1" smtClean="0"/>
              <a:t>kafir</a:t>
            </a:r>
            <a:r>
              <a:rPr lang="en-US" dirty="0" smtClean="0"/>
              <a:t>, </a:t>
            </a:r>
            <a:r>
              <a:rPr lang="en-US" dirty="0" err="1" smtClean="0"/>
              <a:t>Maka</a:t>
            </a:r>
            <a:r>
              <a:rPr lang="en-US" dirty="0" smtClean="0"/>
              <a:t> (</a:t>
            </a:r>
            <a:r>
              <a:rPr lang="en-US" dirty="0" err="1" smtClean="0"/>
              <a:t>akibat</a:t>
            </a:r>
            <a:r>
              <a:rPr lang="en-US" dirty="0" smtClean="0"/>
              <a:t>) </a:t>
            </a:r>
            <a:r>
              <a:rPr lang="en-US" dirty="0" err="1" smtClean="0"/>
              <a:t>kekafirannya</a:t>
            </a:r>
            <a:r>
              <a:rPr lang="en-US" dirty="0" smtClean="0"/>
              <a:t> </a:t>
            </a:r>
            <a:r>
              <a:rPr lang="en-US" dirty="0" err="1" smtClean="0"/>
              <a:t>menimpa</a:t>
            </a:r>
            <a:r>
              <a:rPr lang="en-US" dirty="0" smtClean="0"/>
              <a:t> </a:t>
            </a:r>
            <a:r>
              <a:rPr lang="en-US" dirty="0" err="1" smtClean="0"/>
              <a:t>dirinya</a:t>
            </a:r>
            <a:r>
              <a:rPr lang="en-US" dirty="0" smtClean="0"/>
              <a:t> </a:t>
            </a:r>
            <a:r>
              <a:rPr lang="en-US" dirty="0" err="1" smtClean="0"/>
              <a:t>sendiri</a:t>
            </a:r>
            <a:r>
              <a:rPr lang="en-US" dirty="0" smtClean="0"/>
              <a:t>. </a:t>
            </a:r>
            <a:r>
              <a:rPr lang="en-US" dirty="0" err="1" smtClean="0"/>
              <a:t>dan</a:t>
            </a:r>
            <a:r>
              <a:rPr lang="en-US" dirty="0" smtClean="0"/>
              <a:t> </a:t>
            </a:r>
            <a:r>
              <a:rPr lang="en-US" dirty="0" err="1" smtClean="0"/>
              <a:t>kekafiran</a:t>
            </a:r>
            <a:r>
              <a:rPr lang="en-US" dirty="0" smtClean="0"/>
              <a:t> </a:t>
            </a:r>
            <a:r>
              <a:rPr lang="en-US" dirty="0" err="1" smtClean="0"/>
              <a:t>orang-orang</a:t>
            </a:r>
            <a:r>
              <a:rPr lang="en-US" dirty="0" smtClean="0"/>
              <a:t> yang </a:t>
            </a:r>
            <a:r>
              <a:rPr lang="en-US" dirty="0" err="1" smtClean="0"/>
              <a:t>kafir</a:t>
            </a:r>
            <a:r>
              <a:rPr lang="en-US" dirty="0" smtClean="0"/>
              <a:t> </a:t>
            </a:r>
            <a:r>
              <a:rPr lang="en-US" dirty="0" err="1" smtClean="0"/>
              <a:t>itu</a:t>
            </a:r>
            <a:r>
              <a:rPr lang="en-US" dirty="0" smtClean="0"/>
              <a:t> </a:t>
            </a:r>
            <a:r>
              <a:rPr lang="en-US" dirty="0" err="1" smtClean="0"/>
              <a:t>tidak</a:t>
            </a:r>
            <a:r>
              <a:rPr lang="en-US" dirty="0" smtClean="0"/>
              <a:t> lain </a:t>
            </a:r>
            <a:r>
              <a:rPr lang="en-US" dirty="0" err="1" smtClean="0"/>
              <a:t>hanyalah</a:t>
            </a:r>
            <a:r>
              <a:rPr lang="en-US" dirty="0" smtClean="0"/>
              <a:t> </a:t>
            </a:r>
            <a:r>
              <a:rPr lang="en-US" dirty="0" err="1" smtClean="0"/>
              <a:t>akan</a:t>
            </a:r>
            <a:r>
              <a:rPr lang="en-US" dirty="0" smtClean="0"/>
              <a:t> </a:t>
            </a:r>
            <a:r>
              <a:rPr lang="en-US" dirty="0" err="1" smtClean="0"/>
              <a:t>menambah</a:t>
            </a:r>
            <a:r>
              <a:rPr lang="en-US" dirty="0" smtClean="0"/>
              <a:t> </a:t>
            </a:r>
            <a:r>
              <a:rPr lang="en-US" dirty="0" err="1" smtClean="0"/>
              <a:t>kemurkaan</a:t>
            </a:r>
            <a:r>
              <a:rPr lang="en-US" dirty="0" smtClean="0"/>
              <a:t> </a:t>
            </a:r>
            <a:r>
              <a:rPr lang="en-US" dirty="0" err="1" smtClean="0"/>
              <a:t>pada</a:t>
            </a:r>
            <a:r>
              <a:rPr lang="en-US" dirty="0" smtClean="0"/>
              <a:t> </a:t>
            </a:r>
            <a:r>
              <a:rPr lang="en-US" dirty="0" err="1" smtClean="0"/>
              <a:t>sisi</a:t>
            </a:r>
            <a:r>
              <a:rPr lang="en-US" dirty="0" smtClean="0"/>
              <a:t> </a:t>
            </a:r>
            <a:r>
              <a:rPr lang="en-US" dirty="0" err="1" smtClean="0"/>
              <a:t>Tuhannya</a:t>
            </a:r>
            <a:r>
              <a:rPr lang="en-US" dirty="0" smtClean="0"/>
              <a:t> </a:t>
            </a:r>
            <a:r>
              <a:rPr lang="en-US" dirty="0" err="1" smtClean="0"/>
              <a:t>dan</a:t>
            </a:r>
            <a:r>
              <a:rPr lang="en-US" dirty="0" smtClean="0"/>
              <a:t> </a:t>
            </a:r>
            <a:r>
              <a:rPr lang="en-US" dirty="0" err="1" smtClean="0"/>
              <a:t>kekafiran</a:t>
            </a:r>
            <a:r>
              <a:rPr lang="en-US" dirty="0" smtClean="0"/>
              <a:t> </a:t>
            </a:r>
            <a:r>
              <a:rPr lang="en-US" dirty="0" err="1" smtClean="0"/>
              <a:t>orang-orang</a:t>
            </a:r>
            <a:r>
              <a:rPr lang="en-US" dirty="0" smtClean="0"/>
              <a:t> yang </a:t>
            </a:r>
            <a:r>
              <a:rPr lang="en-US" dirty="0" err="1" smtClean="0"/>
              <a:t>kafir</a:t>
            </a:r>
            <a:r>
              <a:rPr lang="en-US" dirty="0" smtClean="0"/>
              <a:t> </a:t>
            </a:r>
            <a:r>
              <a:rPr lang="en-US" dirty="0" err="1" smtClean="0"/>
              <a:t>itu</a:t>
            </a:r>
            <a:r>
              <a:rPr lang="en-US" dirty="0" smtClean="0"/>
              <a:t> </a:t>
            </a:r>
            <a:r>
              <a:rPr lang="en-US" dirty="0" err="1" smtClean="0"/>
              <a:t>tidak</a:t>
            </a:r>
            <a:r>
              <a:rPr lang="en-US" dirty="0" smtClean="0"/>
              <a:t> lain </a:t>
            </a:r>
            <a:r>
              <a:rPr lang="en-US" dirty="0" err="1" smtClean="0"/>
              <a:t>hanyalah</a:t>
            </a:r>
            <a:r>
              <a:rPr lang="en-US" dirty="0" smtClean="0"/>
              <a:t> </a:t>
            </a:r>
            <a:r>
              <a:rPr lang="en-US" dirty="0" err="1" smtClean="0"/>
              <a:t>akan</a:t>
            </a:r>
            <a:r>
              <a:rPr lang="en-US" dirty="0" smtClean="0"/>
              <a:t> </a:t>
            </a:r>
            <a:r>
              <a:rPr lang="en-US" dirty="0" err="1" smtClean="0"/>
              <a:t>menambah</a:t>
            </a:r>
            <a:r>
              <a:rPr lang="en-US" dirty="0" smtClean="0"/>
              <a:t> </a:t>
            </a:r>
            <a:r>
              <a:rPr lang="en-US" dirty="0" err="1" smtClean="0"/>
              <a:t>kerugian</a:t>
            </a:r>
            <a:r>
              <a:rPr lang="en-US" dirty="0" smtClean="0"/>
              <a:t> </a:t>
            </a:r>
            <a:r>
              <a:rPr lang="en-US" dirty="0" err="1" smtClean="0"/>
              <a:t>mereka</a:t>
            </a:r>
            <a:r>
              <a:rPr lang="en-US" dirty="0" smtClean="0"/>
              <a:t> </a:t>
            </a:r>
            <a:r>
              <a:rPr lang="en-US" dirty="0" err="1" smtClean="0"/>
              <a:t>belaka</a:t>
            </a:r>
            <a:r>
              <a:rPr lang="en-US" dirty="0" smtClean="0"/>
              <a:t>. (QS 35:39)</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1"/>
            <a:r>
              <a:rPr lang="en-US" dirty="0" err="1" smtClean="0"/>
              <a:t>Manusia</a:t>
            </a:r>
            <a:r>
              <a:rPr lang="en-US" dirty="0" smtClean="0"/>
              <a:t> </a:t>
            </a:r>
            <a:r>
              <a:rPr lang="en-US" dirty="0" err="1" smtClean="0"/>
              <a:t>sebagai</a:t>
            </a:r>
            <a:r>
              <a:rPr lang="en-US" dirty="0" smtClean="0"/>
              <a:t> </a:t>
            </a:r>
            <a:r>
              <a:rPr lang="en-US" dirty="0" err="1" smtClean="0"/>
              <a:t>hamba</a:t>
            </a:r>
            <a:endParaRPr lang="en-US" dirty="0" smtClean="0"/>
          </a:p>
          <a:p>
            <a:pPr lvl="2"/>
            <a:r>
              <a:rPr lang="en-US" dirty="0" err="1" smtClean="0"/>
              <a:t>Ketaatan</a:t>
            </a:r>
            <a:endParaRPr lang="en-US" dirty="0" smtClean="0"/>
          </a:p>
          <a:p>
            <a:pPr lvl="2"/>
            <a:r>
              <a:rPr lang="en-US" dirty="0" err="1" smtClean="0"/>
              <a:t>Ketundukan</a:t>
            </a:r>
            <a:endParaRPr lang="en-US" dirty="0" smtClean="0"/>
          </a:p>
          <a:p>
            <a:pPr lvl="2"/>
            <a:r>
              <a:rPr lang="en-US" dirty="0" err="1" smtClean="0"/>
              <a:t>Kepatuhan</a:t>
            </a:r>
            <a:r>
              <a:rPr lang="en-US" dirty="0" smtClean="0"/>
              <a:t> </a:t>
            </a:r>
          </a:p>
          <a:p>
            <a:pPr lvl="2"/>
            <a:r>
              <a:rPr lang="en-US" dirty="0" err="1" smtClean="0"/>
              <a:t>Perjuangan</a:t>
            </a:r>
            <a:r>
              <a:rPr lang="en-US" dirty="0" smtClean="0"/>
              <a:t> </a:t>
            </a:r>
            <a:r>
              <a:rPr lang="en-US" dirty="0" err="1" smtClean="0"/>
              <a:t>terus</a:t>
            </a:r>
            <a:r>
              <a:rPr lang="en-US" dirty="0" smtClean="0"/>
              <a:t> </a:t>
            </a:r>
            <a:r>
              <a:rPr lang="en-US" dirty="0" err="1" smtClean="0"/>
              <a:t>menerus</a:t>
            </a:r>
            <a:endParaRPr lang="en-US" dirty="0" smtClean="0"/>
          </a:p>
          <a:p>
            <a:pPr lvl="2"/>
            <a:r>
              <a:rPr lang="en-US" dirty="0" err="1" smtClean="0"/>
              <a:t>Punya</a:t>
            </a:r>
            <a:r>
              <a:rPr lang="en-US" dirty="0" smtClean="0"/>
              <a:t> </a:t>
            </a:r>
            <a:r>
              <a:rPr lang="en-US" dirty="0" err="1" smtClean="0"/>
              <a:t>kecendrungan</a:t>
            </a:r>
            <a:r>
              <a:rPr lang="en-US" dirty="0" smtClean="0"/>
              <a:t> </a:t>
            </a:r>
            <a:r>
              <a:rPr lang="en-US" dirty="0" err="1" smtClean="0"/>
              <a:t>dasar</a:t>
            </a:r>
            <a:r>
              <a:rPr lang="en-US" dirty="0" smtClean="0"/>
              <a:t> </a:t>
            </a:r>
            <a:r>
              <a:rPr lang="en-US" dirty="0" err="1" smtClean="0"/>
              <a:t>pada</a:t>
            </a:r>
            <a:r>
              <a:rPr lang="en-US" dirty="0" smtClean="0"/>
              <a:t> </a:t>
            </a:r>
            <a:r>
              <a:rPr lang="en-US" dirty="0" err="1" smtClean="0"/>
              <a:t>kebenaran</a:t>
            </a:r>
            <a:r>
              <a:rPr lang="en-US" dirty="0" smtClean="0"/>
              <a:t> (</a:t>
            </a:r>
            <a:r>
              <a:rPr lang="en-US" dirty="0" err="1" smtClean="0"/>
              <a:t>taqwa</a:t>
            </a:r>
            <a:r>
              <a:rPr lang="en-US" dirty="0" smtClean="0"/>
              <a:t>), </a:t>
            </a:r>
            <a:r>
              <a:rPr lang="en-US" dirty="0" err="1" smtClean="0"/>
              <a:t>sesuai</a:t>
            </a:r>
            <a:r>
              <a:rPr lang="en-US" dirty="0" smtClean="0"/>
              <a:t> </a:t>
            </a:r>
            <a:r>
              <a:rPr lang="en-US" dirty="0" err="1" smtClean="0"/>
              <a:t>fitrah</a:t>
            </a:r>
            <a:r>
              <a:rPr lang="en-US" dirty="0" smtClean="0"/>
              <a:t> (</a:t>
            </a:r>
            <a:r>
              <a:rPr lang="en-US" dirty="0" err="1" smtClean="0"/>
              <a:t>hanif</a:t>
            </a:r>
            <a:r>
              <a:rPr lang="en-US" dirty="0" smtClean="0"/>
              <a:t>)</a:t>
            </a:r>
          </a:p>
          <a:p>
            <a:pPr lvl="2"/>
            <a:r>
              <a:rPr lang="en-US" dirty="0" err="1" smtClean="0"/>
              <a:t>Punya</a:t>
            </a:r>
            <a:r>
              <a:rPr lang="en-US" dirty="0" smtClean="0"/>
              <a:t> </a:t>
            </a:r>
            <a:r>
              <a:rPr lang="en-US" dirty="0" err="1" smtClean="0"/>
              <a:t>kelemahan</a:t>
            </a:r>
            <a:r>
              <a:rPr lang="en-US" dirty="0" smtClean="0"/>
              <a:t> (</a:t>
            </a:r>
            <a:r>
              <a:rPr lang="en-US" dirty="0" err="1" smtClean="0"/>
              <a:t>fujur</a:t>
            </a:r>
            <a:r>
              <a:rPr lang="en-US" dirty="0" smtClean="0"/>
              <a:t>), </a:t>
            </a:r>
            <a:r>
              <a:rPr lang="en-US" dirty="0" err="1" smtClean="0"/>
              <a:t>karena</a:t>
            </a:r>
            <a:r>
              <a:rPr lang="en-US" dirty="0" smtClean="0"/>
              <a:t> </a:t>
            </a:r>
            <a:r>
              <a:rPr lang="en-US" dirty="0" err="1" smtClean="0"/>
              <a:t>ketidak</a:t>
            </a:r>
            <a:r>
              <a:rPr lang="en-US" dirty="0" smtClean="0"/>
              <a:t> </a:t>
            </a:r>
            <a:r>
              <a:rPr lang="en-US" dirty="0" err="1" smtClean="0"/>
              <a:t>konsistenan</a:t>
            </a:r>
            <a:r>
              <a:rPr lang="en-US" dirty="0" smtClean="0"/>
              <a:t> </a:t>
            </a:r>
            <a:r>
              <a:rPr lang="en-US" dirty="0" err="1" smtClean="0"/>
              <a:t>kecendrungan</a:t>
            </a:r>
            <a:r>
              <a:rPr lang="en-US" dirty="0" smtClean="0"/>
              <a:t> </a:t>
            </a:r>
            <a:r>
              <a:rPr lang="en-US" dirty="0" err="1" smtClean="0"/>
              <a:t>dasar</a:t>
            </a:r>
            <a:endParaRPr lang="en-US" dirty="0" smtClean="0"/>
          </a:p>
          <a:p>
            <a:pPr lvl="1"/>
            <a:r>
              <a:rPr lang="en-US" dirty="0" err="1" smtClean="0"/>
              <a:t>Manusia</a:t>
            </a:r>
            <a:r>
              <a:rPr lang="en-US" dirty="0" smtClean="0"/>
              <a:t> </a:t>
            </a:r>
            <a:r>
              <a:rPr lang="en-US" dirty="0" err="1" smtClean="0"/>
              <a:t>sebagai</a:t>
            </a:r>
            <a:r>
              <a:rPr lang="en-US" dirty="0" smtClean="0"/>
              <a:t> </a:t>
            </a:r>
            <a:r>
              <a:rPr lang="en-US" dirty="0" err="1" smtClean="0"/>
              <a:t>ciptaan</a:t>
            </a:r>
            <a:endParaRPr lang="en-US" dirty="0" smtClean="0"/>
          </a:p>
          <a:p>
            <a:pPr lvl="2"/>
            <a:r>
              <a:rPr lang="en-US" dirty="0" err="1" smtClean="0"/>
              <a:t>Harus</a:t>
            </a:r>
            <a:r>
              <a:rPr lang="en-US" dirty="0" smtClean="0"/>
              <a:t> </a:t>
            </a:r>
            <a:r>
              <a:rPr lang="en-US" dirty="0" err="1" smtClean="0"/>
              <a:t>menghambakan</a:t>
            </a:r>
            <a:r>
              <a:rPr lang="en-US" dirty="0" smtClean="0"/>
              <a:t> </a:t>
            </a:r>
            <a:r>
              <a:rPr lang="en-US" dirty="0" err="1" smtClean="0"/>
              <a:t>diri</a:t>
            </a:r>
            <a:r>
              <a:rPr lang="en-US" dirty="0" smtClean="0"/>
              <a:t> </a:t>
            </a:r>
            <a:r>
              <a:rPr lang="en-US" dirty="0" err="1" smtClean="0"/>
              <a:t>kepada</a:t>
            </a:r>
            <a:r>
              <a:rPr lang="en-US" dirty="0" smtClean="0"/>
              <a:t> Allah</a:t>
            </a:r>
          </a:p>
          <a:p>
            <a:pPr lvl="2"/>
            <a:r>
              <a:rPr lang="en-US" dirty="0" err="1" smtClean="0"/>
              <a:t>Tidak</a:t>
            </a:r>
            <a:r>
              <a:rPr lang="en-US" dirty="0" smtClean="0"/>
              <a:t> </a:t>
            </a:r>
            <a:r>
              <a:rPr lang="en-US" dirty="0" err="1" smtClean="0"/>
              <a:t>mengahambakan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manusia</a:t>
            </a:r>
            <a:r>
              <a:rPr lang="en-US" dirty="0" smtClean="0"/>
              <a:t> </a:t>
            </a:r>
          </a:p>
          <a:p>
            <a:pPr lvl="2"/>
            <a:r>
              <a:rPr lang="en-US" dirty="0" err="1" smtClean="0"/>
              <a:t>Tidak</a:t>
            </a:r>
            <a:r>
              <a:rPr lang="en-US" dirty="0" smtClean="0"/>
              <a:t> </a:t>
            </a:r>
            <a:r>
              <a:rPr lang="en-US" dirty="0" err="1" smtClean="0"/>
              <a:t>mengahambakan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hawa</a:t>
            </a:r>
            <a:r>
              <a:rPr lang="en-US" dirty="0" smtClean="0"/>
              <a:t> </a:t>
            </a:r>
            <a:r>
              <a:rPr lang="en-US" dirty="0" err="1" smtClean="0"/>
              <a:t>nafsu</a:t>
            </a:r>
            <a:endParaRPr lang="en-US" dirty="0" smtClean="0"/>
          </a:p>
          <a:p>
            <a:pPr lvl="2"/>
            <a:r>
              <a:rPr lang="en-US" dirty="0" err="1" smtClean="0"/>
              <a:t>Tidak</a:t>
            </a:r>
            <a:r>
              <a:rPr lang="en-US" dirty="0" smtClean="0"/>
              <a:t> </a:t>
            </a:r>
            <a:r>
              <a:rPr lang="en-US" dirty="0" err="1" smtClean="0"/>
              <a:t>mengahambakan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harta</a:t>
            </a:r>
            <a:r>
              <a:rPr lang="en-US" dirty="0" smtClean="0"/>
              <a:t> </a:t>
            </a:r>
            <a:r>
              <a:rPr lang="en-US" dirty="0" err="1" smtClean="0"/>
              <a:t>dan</a:t>
            </a:r>
            <a:r>
              <a:rPr lang="en-US" dirty="0" smtClean="0"/>
              <a:t> </a:t>
            </a:r>
            <a:r>
              <a:rPr lang="en-US" dirty="0" err="1" smtClean="0"/>
              <a:t>kekayaan</a:t>
            </a:r>
            <a:endParaRPr lang="en-US" dirty="0" smtClean="0"/>
          </a:p>
          <a:p>
            <a:pPr lvl="2"/>
            <a:r>
              <a:rPr lang="en-US" dirty="0" err="1" smtClean="0"/>
              <a:t>Tidak</a:t>
            </a:r>
            <a:r>
              <a:rPr lang="en-US" dirty="0" smtClean="0"/>
              <a:t> </a:t>
            </a:r>
            <a:r>
              <a:rPr lang="en-US" dirty="0" err="1" smtClean="0"/>
              <a:t>mengahambakan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jabatan</a:t>
            </a: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Tujuan</a:t>
            </a:r>
            <a:r>
              <a:rPr lang="en-US" dirty="0" smtClean="0"/>
              <a:t> </a:t>
            </a:r>
            <a:r>
              <a:rPr lang="en-US" dirty="0" err="1" smtClean="0"/>
              <a:t>hidup</a:t>
            </a:r>
            <a:endParaRPr lang="en-US" dirty="0" smtClean="0"/>
          </a:p>
          <a:p>
            <a:pPr lvl="1"/>
            <a:r>
              <a:rPr lang="en-US" dirty="0" err="1" smtClean="0"/>
              <a:t>Bahagia</a:t>
            </a:r>
            <a:r>
              <a:rPr lang="en-US" dirty="0" smtClean="0"/>
              <a:t> </a:t>
            </a:r>
            <a:r>
              <a:rPr lang="en-US" dirty="0" err="1" smtClean="0"/>
              <a:t>dunia</a:t>
            </a:r>
            <a:r>
              <a:rPr lang="en-US" dirty="0" smtClean="0"/>
              <a:t> </a:t>
            </a:r>
            <a:r>
              <a:rPr lang="en-US" dirty="0" err="1" smtClean="0"/>
              <a:t>dan</a:t>
            </a:r>
            <a:r>
              <a:rPr lang="en-US" dirty="0" smtClean="0"/>
              <a:t> </a:t>
            </a:r>
            <a:r>
              <a:rPr lang="en-US" dirty="0" err="1" smtClean="0"/>
              <a:t>akhirat</a:t>
            </a:r>
            <a:r>
              <a:rPr lang="en-US" dirty="0" smtClean="0"/>
              <a:t>:</a:t>
            </a:r>
          </a:p>
          <a:p>
            <a:pPr lvl="1"/>
            <a:r>
              <a:rPr lang="ar-SA" b="1" dirty="0" smtClean="0"/>
              <a:t>وَمِنْهُمْ مَنْ يَقُولُ رَبَّنَا آتِنَا فِي الدُّنْيَا حَسَنَةً وَفِي الْآخِرَةِ حَسَنَةً وَقِنَا عَذَابَ النَّارِ (201)</a:t>
            </a:r>
            <a:endParaRPr lang="en-US" b="1" dirty="0" smtClean="0"/>
          </a:p>
          <a:p>
            <a:pPr lvl="1"/>
            <a:r>
              <a:rPr lang="en-US" dirty="0" smtClean="0"/>
              <a:t>Dan </a:t>
            </a:r>
            <a:r>
              <a:rPr lang="en-US" dirty="0" err="1" smtClean="0"/>
              <a:t>di</a:t>
            </a:r>
            <a:r>
              <a:rPr lang="en-US" dirty="0" smtClean="0"/>
              <a:t> </a:t>
            </a:r>
            <a:r>
              <a:rPr lang="en-US" dirty="0" err="1" smtClean="0"/>
              <a:t>antara</a:t>
            </a:r>
            <a:r>
              <a:rPr lang="en-US" dirty="0" smtClean="0"/>
              <a:t> </a:t>
            </a:r>
            <a:r>
              <a:rPr lang="en-US" dirty="0" err="1" smtClean="0"/>
              <a:t>mereka</a:t>
            </a:r>
            <a:r>
              <a:rPr lang="en-US" dirty="0" smtClean="0"/>
              <a:t> </a:t>
            </a:r>
            <a:r>
              <a:rPr lang="en-US" dirty="0" err="1" smtClean="0"/>
              <a:t>ada</a:t>
            </a:r>
            <a:r>
              <a:rPr lang="en-US" dirty="0" smtClean="0"/>
              <a:t> </a:t>
            </a:r>
            <a:r>
              <a:rPr lang="en-US" dirty="0" err="1" smtClean="0"/>
              <a:t>orang</a:t>
            </a:r>
            <a:r>
              <a:rPr lang="en-US" dirty="0" smtClean="0"/>
              <a:t> yang </a:t>
            </a:r>
            <a:r>
              <a:rPr lang="en-US" dirty="0" err="1" smtClean="0"/>
              <a:t>bendoa</a:t>
            </a:r>
            <a:r>
              <a:rPr lang="en-US" dirty="0" smtClean="0"/>
              <a:t>: "</a:t>
            </a:r>
            <a:r>
              <a:rPr lang="en-US" dirty="0" err="1" smtClean="0"/>
              <a:t>Ya</a:t>
            </a:r>
            <a:r>
              <a:rPr lang="en-US" dirty="0" smtClean="0"/>
              <a:t> </a:t>
            </a:r>
            <a:r>
              <a:rPr lang="en-US" dirty="0" err="1" smtClean="0"/>
              <a:t>Tuhan</a:t>
            </a:r>
            <a:r>
              <a:rPr lang="en-US" dirty="0" smtClean="0"/>
              <a:t> </a:t>
            </a:r>
            <a:r>
              <a:rPr lang="en-US" dirty="0" err="1" smtClean="0"/>
              <a:t>kami</a:t>
            </a:r>
            <a:r>
              <a:rPr lang="en-US" dirty="0" smtClean="0"/>
              <a:t>, </a:t>
            </a:r>
            <a:r>
              <a:rPr lang="en-US" dirty="0" err="1" smtClean="0"/>
              <a:t>berilah</a:t>
            </a:r>
            <a:r>
              <a:rPr lang="en-US" dirty="0" smtClean="0"/>
              <a:t> </a:t>
            </a:r>
            <a:r>
              <a:rPr lang="en-US" dirty="0" err="1" smtClean="0"/>
              <a:t>kami</a:t>
            </a:r>
            <a:r>
              <a:rPr lang="en-US" dirty="0" smtClean="0"/>
              <a:t> </a:t>
            </a:r>
            <a:r>
              <a:rPr lang="en-US" dirty="0" err="1" smtClean="0"/>
              <a:t>kebaikan</a:t>
            </a:r>
            <a:r>
              <a:rPr lang="en-US" dirty="0" smtClean="0"/>
              <a:t> </a:t>
            </a:r>
            <a:r>
              <a:rPr lang="en-US" dirty="0" err="1" smtClean="0"/>
              <a:t>di</a:t>
            </a:r>
            <a:r>
              <a:rPr lang="en-US" dirty="0" smtClean="0"/>
              <a:t> </a:t>
            </a:r>
            <a:r>
              <a:rPr lang="en-US" dirty="0" err="1" smtClean="0"/>
              <a:t>dunia</a:t>
            </a:r>
            <a:r>
              <a:rPr lang="en-US" dirty="0" smtClean="0"/>
              <a:t> </a:t>
            </a:r>
            <a:r>
              <a:rPr lang="en-US" dirty="0" err="1" smtClean="0"/>
              <a:t>dan</a:t>
            </a:r>
            <a:r>
              <a:rPr lang="en-US" dirty="0" smtClean="0"/>
              <a:t> </a:t>
            </a:r>
            <a:r>
              <a:rPr lang="en-US" dirty="0" err="1" smtClean="0"/>
              <a:t>kebaikan</a:t>
            </a:r>
            <a:r>
              <a:rPr lang="en-US" dirty="0" smtClean="0"/>
              <a:t> </a:t>
            </a:r>
            <a:r>
              <a:rPr lang="en-US" dirty="0" err="1" smtClean="0"/>
              <a:t>di</a:t>
            </a:r>
            <a:r>
              <a:rPr lang="en-US" dirty="0" smtClean="0"/>
              <a:t> </a:t>
            </a:r>
            <a:r>
              <a:rPr lang="en-US" dirty="0" err="1" smtClean="0"/>
              <a:t>akhirat</a:t>
            </a:r>
            <a:r>
              <a:rPr lang="en-US" dirty="0" smtClean="0"/>
              <a:t> </a:t>
            </a:r>
            <a:r>
              <a:rPr lang="en-US" dirty="0" err="1" smtClean="0"/>
              <a:t>dan</a:t>
            </a:r>
            <a:r>
              <a:rPr lang="en-US" dirty="0" smtClean="0"/>
              <a:t> </a:t>
            </a:r>
            <a:r>
              <a:rPr lang="en-US" dirty="0" err="1" smtClean="0"/>
              <a:t>peliharalah</a:t>
            </a:r>
            <a:r>
              <a:rPr lang="en-US" dirty="0" smtClean="0"/>
              <a:t> </a:t>
            </a:r>
            <a:r>
              <a:rPr lang="en-US" dirty="0" err="1" smtClean="0"/>
              <a:t>kami</a:t>
            </a:r>
            <a:r>
              <a:rPr lang="en-US" dirty="0" smtClean="0"/>
              <a:t> </a:t>
            </a:r>
            <a:r>
              <a:rPr lang="en-US" dirty="0" err="1" smtClean="0"/>
              <a:t>dari</a:t>
            </a:r>
            <a:r>
              <a:rPr lang="en-US" dirty="0" smtClean="0"/>
              <a:t> </a:t>
            </a:r>
            <a:r>
              <a:rPr lang="en-US" dirty="0" err="1" smtClean="0"/>
              <a:t>siksa</a:t>
            </a:r>
            <a:r>
              <a:rPr lang="en-US" dirty="0" smtClean="0"/>
              <a:t> </a:t>
            </a:r>
            <a:r>
              <a:rPr lang="en-US" dirty="0" err="1" smtClean="0"/>
              <a:t>neraka</a:t>
            </a:r>
            <a:r>
              <a:rPr lang="en-US" dirty="0" smtClean="0"/>
              <a:t>. (QS 2:201)</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endParaRPr lang="en-US" sz="2400" dirty="0" smtClean="0"/>
          </a:p>
          <a:p>
            <a:pPr algn="ctr">
              <a:buNone/>
            </a:pPr>
            <a:r>
              <a:rPr lang="en-US" sz="2400" dirty="0" err="1" smtClean="0"/>
              <a:t>Alur</a:t>
            </a:r>
            <a:r>
              <a:rPr lang="en-US" sz="2400" dirty="0" smtClean="0"/>
              <a:t> </a:t>
            </a:r>
            <a:r>
              <a:rPr lang="en-US" sz="2400" dirty="0" err="1" smtClean="0"/>
              <a:t>fikir</a:t>
            </a:r>
            <a:r>
              <a:rPr lang="en-US" sz="2400" dirty="0" smtClean="0"/>
              <a:t> </a:t>
            </a:r>
            <a:r>
              <a:rPr lang="en-US" sz="2400" dirty="0" err="1" smtClean="0"/>
              <a:t>menuju</a:t>
            </a:r>
            <a:r>
              <a:rPr lang="en-US" sz="2400" dirty="0" smtClean="0"/>
              <a:t> </a:t>
            </a:r>
            <a:r>
              <a:rPr lang="en-US" sz="2400" dirty="0" err="1" smtClean="0"/>
              <a:t>insan</a:t>
            </a:r>
            <a:r>
              <a:rPr lang="en-US" sz="2400" dirty="0" smtClean="0"/>
              <a:t> </a:t>
            </a:r>
            <a:r>
              <a:rPr lang="en-US" sz="2400" dirty="0" err="1" smtClean="0"/>
              <a:t>kamil</a:t>
            </a:r>
            <a:r>
              <a:rPr lang="en-US" sz="2400" dirty="0" smtClean="0"/>
              <a:t> (</a:t>
            </a:r>
            <a:r>
              <a:rPr lang="en-US" sz="2400" dirty="0" err="1" smtClean="0"/>
              <a:t>manusia</a:t>
            </a:r>
            <a:r>
              <a:rPr lang="en-US" sz="2400" dirty="0" smtClean="0"/>
              <a:t> </a:t>
            </a:r>
            <a:r>
              <a:rPr lang="en-US" sz="2400" dirty="0" err="1" smtClean="0"/>
              <a:t>paripurna</a:t>
            </a:r>
            <a:r>
              <a:rPr lang="en-US" sz="2400" dirty="0" smtClean="0"/>
              <a:t>)</a:t>
            </a:r>
            <a:endParaRPr lang="en-US" sz="2400" dirty="0"/>
          </a:p>
        </p:txBody>
      </p:sp>
      <p:sp>
        <p:nvSpPr>
          <p:cNvPr id="4" name="Oval 3"/>
          <p:cNvSpPr/>
          <p:nvPr/>
        </p:nvSpPr>
        <p:spPr>
          <a:xfrm>
            <a:off x="785786" y="4071942"/>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err="1" smtClean="0"/>
              <a:t>Dwifungsi</a:t>
            </a:r>
            <a:r>
              <a:rPr lang="en-US" sz="1050" dirty="0" smtClean="0"/>
              <a:t> </a:t>
            </a:r>
            <a:r>
              <a:rPr lang="en-US" sz="1050" dirty="0" err="1" smtClean="0"/>
              <a:t>manusia</a:t>
            </a:r>
            <a:r>
              <a:rPr lang="en-US" sz="1050" dirty="0" smtClean="0"/>
              <a:t> </a:t>
            </a:r>
            <a:r>
              <a:rPr lang="en-US" sz="1050" dirty="0" err="1" smtClean="0"/>
              <a:t>di</a:t>
            </a:r>
            <a:r>
              <a:rPr lang="en-US" sz="1050" dirty="0" smtClean="0"/>
              <a:t> </a:t>
            </a:r>
            <a:r>
              <a:rPr lang="en-US" sz="1050" dirty="0" err="1" smtClean="0"/>
              <a:t>dunia</a:t>
            </a:r>
            <a:endParaRPr lang="en-US" sz="1050" dirty="0"/>
          </a:p>
        </p:txBody>
      </p:sp>
      <p:sp>
        <p:nvSpPr>
          <p:cNvPr id="5" name="Rectangle 4"/>
          <p:cNvSpPr/>
          <p:nvPr/>
        </p:nvSpPr>
        <p:spPr>
          <a:xfrm>
            <a:off x="1785918" y="2928934"/>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Hamba</a:t>
            </a:r>
            <a:endParaRPr lang="en-US" dirty="0"/>
          </a:p>
        </p:txBody>
      </p:sp>
      <p:sp>
        <p:nvSpPr>
          <p:cNvPr id="6" name="Rectangle 5"/>
          <p:cNvSpPr/>
          <p:nvPr/>
        </p:nvSpPr>
        <p:spPr>
          <a:xfrm>
            <a:off x="1785918" y="5500702"/>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Khalifah</a:t>
            </a:r>
            <a:endParaRPr lang="en-US" dirty="0"/>
          </a:p>
        </p:txBody>
      </p:sp>
      <p:sp>
        <p:nvSpPr>
          <p:cNvPr id="7" name="Rectangle 6"/>
          <p:cNvSpPr/>
          <p:nvPr/>
        </p:nvSpPr>
        <p:spPr>
          <a:xfrm>
            <a:off x="3117482" y="2928934"/>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Zikir</a:t>
            </a:r>
            <a:endParaRPr lang="en-US" dirty="0"/>
          </a:p>
        </p:txBody>
      </p:sp>
      <p:sp>
        <p:nvSpPr>
          <p:cNvPr id="8" name="Rectangle 7"/>
          <p:cNvSpPr/>
          <p:nvPr/>
        </p:nvSpPr>
        <p:spPr>
          <a:xfrm>
            <a:off x="3103396" y="4214818"/>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t>Pendekatan</a:t>
            </a:r>
            <a:endParaRPr lang="en-US" dirty="0"/>
          </a:p>
        </p:txBody>
      </p:sp>
      <p:sp>
        <p:nvSpPr>
          <p:cNvPr id="9" name="Rectangle 8"/>
          <p:cNvSpPr/>
          <p:nvPr/>
        </p:nvSpPr>
        <p:spPr>
          <a:xfrm>
            <a:off x="3097560" y="5500702"/>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Fikir</a:t>
            </a:r>
            <a:endParaRPr lang="en-US" dirty="0"/>
          </a:p>
        </p:txBody>
      </p:sp>
      <p:sp>
        <p:nvSpPr>
          <p:cNvPr id="10" name="Rectangle 9"/>
          <p:cNvSpPr/>
          <p:nvPr/>
        </p:nvSpPr>
        <p:spPr>
          <a:xfrm>
            <a:off x="4429124" y="2928934"/>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t>Ayat</a:t>
            </a:r>
            <a:r>
              <a:rPr lang="en-US" sz="1200" dirty="0" smtClean="0"/>
              <a:t> </a:t>
            </a:r>
            <a:r>
              <a:rPr lang="en-US" sz="1200" dirty="0" err="1" smtClean="0"/>
              <a:t>Quraniyah</a:t>
            </a:r>
            <a:endParaRPr lang="en-US" sz="1200" dirty="0"/>
          </a:p>
        </p:txBody>
      </p:sp>
      <p:sp>
        <p:nvSpPr>
          <p:cNvPr id="11" name="Rectangle 10"/>
          <p:cNvSpPr/>
          <p:nvPr/>
        </p:nvSpPr>
        <p:spPr>
          <a:xfrm>
            <a:off x="4429124" y="4214818"/>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Objek</a:t>
            </a:r>
            <a:endParaRPr lang="en-US" dirty="0"/>
          </a:p>
        </p:txBody>
      </p:sp>
      <p:sp>
        <p:nvSpPr>
          <p:cNvPr id="12" name="Rectangle 11"/>
          <p:cNvSpPr/>
          <p:nvPr/>
        </p:nvSpPr>
        <p:spPr>
          <a:xfrm>
            <a:off x="4429124" y="5500702"/>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t>Ayat</a:t>
            </a:r>
            <a:r>
              <a:rPr lang="en-US" sz="1200" dirty="0" smtClean="0"/>
              <a:t> </a:t>
            </a:r>
            <a:r>
              <a:rPr lang="en-US" sz="1200" dirty="0" err="1" smtClean="0"/>
              <a:t>Kauniyah</a:t>
            </a:r>
            <a:endParaRPr lang="en-US" dirty="0"/>
          </a:p>
        </p:txBody>
      </p:sp>
      <p:sp>
        <p:nvSpPr>
          <p:cNvPr id="13" name="Rectangle 12"/>
          <p:cNvSpPr/>
          <p:nvPr/>
        </p:nvSpPr>
        <p:spPr>
          <a:xfrm>
            <a:off x="5929322" y="2928934"/>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t>Hablun</a:t>
            </a:r>
            <a:endParaRPr lang="en-US" sz="1200" dirty="0" smtClean="0"/>
          </a:p>
          <a:p>
            <a:pPr algn="ctr"/>
            <a:r>
              <a:rPr lang="en-US" sz="1200" dirty="0" err="1" smtClean="0"/>
              <a:t>minallah</a:t>
            </a:r>
            <a:endParaRPr lang="en-US" sz="1200" dirty="0"/>
          </a:p>
        </p:txBody>
      </p:sp>
      <p:sp>
        <p:nvSpPr>
          <p:cNvPr id="14" name="Rectangle 13"/>
          <p:cNvSpPr/>
          <p:nvPr/>
        </p:nvSpPr>
        <p:spPr>
          <a:xfrm>
            <a:off x="5929322" y="4214818"/>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Proses</a:t>
            </a:r>
            <a:endParaRPr lang="en-US" dirty="0"/>
          </a:p>
        </p:txBody>
      </p:sp>
      <p:sp>
        <p:nvSpPr>
          <p:cNvPr id="15" name="Rectangle 14"/>
          <p:cNvSpPr/>
          <p:nvPr/>
        </p:nvSpPr>
        <p:spPr>
          <a:xfrm>
            <a:off x="5929322" y="5500702"/>
            <a:ext cx="928694"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t>Hablun</a:t>
            </a:r>
            <a:r>
              <a:rPr lang="en-US" sz="1200" dirty="0" smtClean="0"/>
              <a:t> </a:t>
            </a:r>
            <a:r>
              <a:rPr lang="en-US" sz="1200" dirty="0" err="1" smtClean="0"/>
              <a:t>minannas</a:t>
            </a:r>
            <a:endParaRPr lang="en-US" sz="1200" dirty="0"/>
          </a:p>
        </p:txBody>
      </p:sp>
      <p:sp>
        <p:nvSpPr>
          <p:cNvPr id="16" name="Oval 15"/>
          <p:cNvSpPr/>
          <p:nvPr/>
        </p:nvSpPr>
        <p:spPr>
          <a:xfrm>
            <a:off x="7072330" y="3981789"/>
            <a:ext cx="1357322"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INSAN KAMIL</a:t>
            </a:r>
            <a:endParaRPr lang="en-US" dirty="0"/>
          </a:p>
        </p:txBody>
      </p:sp>
      <p:sp>
        <p:nvSpPr>
          <p:cNvPr id="17" name="Right Arrow 16"/>
          <p:cNvSpPr/>
          <p:nvPr/>
        </p:nvSpPr>
        <p:spPr>
          <a:xfrm>
            <a:off x="2428860" y="4214818"/>
            <a:ext cx="42862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flipH="1">
            <a:off x="2143108" y="4429132"/>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 Arrow 18"/>
          <p:cNvSpPr/>
          <p:nvPr/>
        </p:nvSpPr>
        <p:spPr>
          <a:xfrm>
            <a:off x="2143108" y="3429000"/>
            <a:ext cx="214314" cy="7143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4" idx="0"/>
          </p:cNvCxnSpPr>
          <p:nvPr/>
        </p:nvCxnSpPr>
        <p:spPr>
          <a:xfrm rot="5400000" flipH="1" flipV="1">
            <a:off x="857224" y="3571876"/>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5" idx="1"/>
          </p:cNvCxnSpPr>
          <p:nvPr/>
        </p:nvCxnSpPr>
        <p:spPr>
          <a:xfrm>
            <a:off x="1357290" y="307181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4" idx="4"/>
          </p:cNvCxnSpPr>
          <p:nvPr/>
        </p:nvCxnSpPr>
        <p:spPr>
          <a:xfrm rot="5400000">
            <a:off x="857224" y="5143512"/>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6" idx="1"/>
          </p:cNvCxnSpPr>
          <p:nvPr/>
        </p:nvCxnSpPr>
        <p:spPr>
          <a:xfrm>
            <a:off x="1357290" y="564357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5" idx="3"/>
            <a:endCxn id="7" idx="1"/>
          </p:cNvCxnSpPr>
          <p:nvPr/>
        </p:nvCxnSpPr>
        <p:spPr>
          <a:xfrm>
            <a:off x="2714612" y="3071810"/>
            <a:ext cx="4028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7" idx="3"/>
            <a:endCxn id="10" idx="1"/>
          </p:cNvCxnSpPr>
          <p:nvPr/>
        </p:nvCxnSpPr>
        <p:spPr>
          <a:xfrm>
            <a:off x="4046176" y="3071810"/>
            <a:ext cx="3829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0" idx="3"/>
            <a:endCxn id="13" idx="1"/>
          </p:cNvCxnSpPr>
          <p:nvPr/>
        </p:nvCxnSpPr>
        <p:spPr>
          <a:xfrm>
            <a:off x="5357818" y="307181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6" idx="3"/>
            <a:endCxn id="9" idx="1"/>
          </p:cNvCxnSpPr>
          <p:nvPr/>
        </p:nvCxnSpPr>
        <p:spPr>
          <a:xfrm>
            <a:off x="2714612" y="5643578"/>
            <a:ext cx="3829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9" idx="3"/>
            <a:endCxn id="12" idx="1"/>
          </p:cNvCxnSpPr>
          <p:nvPr/>
        </p:nvCxnSpPr>
        <p:spPr>
          <a:xfrm>
            <a:off x="4026254" y="5643578"/>
            <a:ext cx="4028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2" idx="3"/>
            <a:endCxn id="15" idx="1"/>
          </p:cNvCxnSpPr>
          <p:nvPr/>
        </p:nvCxnSpPr>
        <p:spPr>
          <a:xfrm>
            <a:off x="5357818" y="5643578"/>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3" idx="3"/>
          </p:cNvCxnSpPr>
          <p:nvPr/>
        </p:nvCxnSpPr>
        <p:spPr>
          <a:xfrm>
            <a:off x="6858016" y="3071810"/>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endCxn id="16" idx="0"/>
          </p:cNvCxnSpPr>
          <p:nvPr/>
        </p:nvCxnSpPr>
        <p:spPr>
          <a:xfrm rot="16200000" flipH="1">
            <a:off x="7278142" y="3508939"/>
            <a:ext cx="909979"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15" idx="3"/>
          </p:cNvCxnSpPr>
          <p:nvPr/>
        </p:nvCxnSpPr>
        <p:spPr>
          <a:xfrm>
            <a:off x="6858016" y="5643578"/>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6" idx="4"/>
          </p:cNvCxnSpPr>
          <p:nvPr/>
        </p:nvCxnSpPr>
        <p:spPr>
          <a:xfrm rot="5400000" flipH="1" flipV="1">
            <a:off x="7223708" y="5116296"/>
            <a:ext cx="1018847"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8" idx="0"/>
            <a:endCxn id="7" idx="2"/>
          </p:cNvCxnSpPr>
          <p:nvPr/>
        </p:nvCxnSpPr>
        <p:spPr>
          <a:xfrm rot="5400000" flipH="1" flipV="1">
            <a:off x="3074720" y="3707709"/>
            <a:ext cx="1000132" cy="14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8" idx="2"/>
            <a:endCxn id="9" idx="0"/>
          </p:cNvCxnSpPr>
          <p:nvPr/>
        </p:nvCxnSpPr>
        <p:spPr>
          <a:xfrm rot="5400000">
            <a:off x="3064759" y="4997718"/>
            <a:ext cx="1000132" cy="5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11" idx="0"/>
            <a:endCxn id="10" idx="2"/>
          </p:cNvCxnSpPr>
          <p:nvPr/>
        </p:nvCxnSpPr>
        <p:spPr>
          <a:xfrm rot="5400000" flipH="1" flipV="1">
            <a:off x="4393405" y="3714752"/>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rot="5400000">
            <a:off x="4393405" y="4928404"/>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14" idx="0"/>
            <a:endCxn id="13" idx="2"/>
          </p:cNvCxnSpPr>
          <p:nvPr/>
        </p:nvCxnSpPr>
        <p:spPr>
          <a:xfrm rot="5400000" flipH="1" flipV="1">
            <a:off x="5893603" y="3714752"/>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a:off x="5893603" y="4928404"/>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Ruang</a:t>
            </a:r>
            <a:r>
              <a:rPr lang="en-US" dirty="0" smtClean="0"/>
              <a:t> </a:t>
            </a:r>
            <a:r>
              <a:rPr lang="en-US" dirty="0" err="1" smtClean="0"/>
              <a:t>lingkup</a:t>
            </a:r>
            <a:r>
              <a:rPr lang="en-US" smtClean="0"/>
              <a:t> Islam</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smtClean="0"/>
              <a:t>Beberapa</a:t>
            </a:r>
            <a:r>
              <a:rPr lang="en-US" dirty="0" smtClean="0"/>
              <a:t> </a:t>
            </a:r>
            <a:r>
              <a:rPr lang="en-US" dirty="0" err="1" smtClean="0"/>
              <a:t>Indikator</a:t>
            </a:r>
            <a:r>
              <a:rPr lang="en-US" dirty="0" smtClean="0"/>
              <a:t> Agama</a:t>
            </a:r>
          </a:p>
          <a:p>
            <a:pPr lvl="1"/>
            <a:r>
              <a:rPr lang="en-US" dirty="0" err="1" smtClean="0"/>
              <a:t>Kepercayaan</a:t>
            </a:r>
            <a:r>
              <a:rPr lang="en-US" dirty="0" smtClean="0"/>
              <a:t>, </a:t>
            </a:r>
            <a:r>
              <a:rPr lang="en-US" dirty="0" err="1" smtClean="0"/>
              <a:t>keyakinan</a:t>
            </a:r>
            <a:r>
              <a:rPr lang="en-US" dirty="0" smtClean="0"/>
              <a:t> </a:t>
            </a:r>
            <a:r>
              <a:rPr lang="en-US" dirty="0" err="1" smtClean="0"/>
              <a:t>pada</a:t>
            </a:r>
            <a:r>
              <a:rPr lang="en-US" dirty="0" smtClean="0"/>
              <a:t> </a:t>
            </a:r>
            <a:r>
              <a:rPr lang="en-US" dirty="0" err="1" smtClean="0"/>
              <a:t>Tuhan</a:t>
            </a:r>
            <a:endParaRPr lang="en-US" dirty="0" smtClean="0"/>
          </a:p>
          <a:p>
            <a:pPr lvl="1"/>
            <a:r>
              <a:rPr lang="en-US" dirty="0" err="1" smtClean="0"/>
              <a:t>Ibadah</a:t>
            </a:r>
            <a:r>
              <a:rPr lang="en-US" dirty="0" smtClean="0"/>
              <a:t>, Ritual</a:t>
            </a:r>
          </a:p>
          <a:p>
            <a:pPr lvl="1"/>
            <a:r>
              <a:rPr lang="en-US" dirty="0" err="1" smtClean="0"/>
              <a:t>Ajaran</a:t>
            </a:r>
            <a:r>
              <a:rPr lang="en-US" dirty="0" smtClean="0"/>
              <a:t>, </a:t>
            </a:r>
            <a:r>
              <a:rPr lang="en-US" dirty="0" err="1" smtClean="0"/>
              <a:t>pedoman</a:t>
            </a:r>
            <a:r>
              <a:rPr lang="en-US" dirty="0" smtClean="0"/>
              <a:t>, </a:t>
            </a:r>
            <a:r>
              <a:rPr lang="en-US" dirty="0" err="1" smtClean="0"/>
              <a:t>kitab</a:t>
            </a:r>
            <a:r>
              <a:rPr lang="en-US" dirty="0" smtClean="0"/>
              <a:t> </a:t>
            </a:r>
            <a:r>
              <a:rPr lang="en-US" dirty="0" err="1" smtClean="0"/>
              <a:t>suci</a:t>
            </a:r>
            <a:endParaRPr lang="en-US" dirty="0" smtClean="0"/>
          </a:p>
          <a:p>
            <a:pPr lvl="1"/>
            <a:r>
              <a:rPr lang="en-US" dirty="0" smtClean="0"/>
              <a:t>Moral</a:t>
            </a:r>
          </a:p>
          <a:p>
            <a:pPr lvl="1"/>
            <a:r>
              <a:rPr lang="en-US" dirty="0" err="1" smtClean="0"/>
              <a:t>Seremonial</a:t>
            </a:r>
            <a:endParaRPr lang="en-US" dirty="0" smtClean="0"/>
          </a:p>
          <a:p>
            <a:pPr lvl="1"/>
            <a:r>
              <a:rPr lang="en-US" dirty="0" err="1" smtClean="0"/>
              <a:t>Simbol-simbol</a:t>
            </a:r>
            <a:endParaRPr lang="en-US" dirty="0" smtClean="0"/>
          </a:p>
          <a:p>
            <a:r>
              <a:rPr lang="en-US" dirty="0" err="1" smtClean="0"/>
              <a:t>Indikator</a:t>
            </a:r>
            <a:r>
              <a:rPr lang="en-US" dirty="0" smtClean="0"/>
              <a:t> </a:t>
            </a:r>
            <a:r>
              <a:rPr lang="en-US" dirty="0" err="1" smtClean="0"/>
              <a:t>di</a:t>
            </a:r>
            <a:r>
              <a:rPr lang="en-US" dirty="0" smtClean="0"/>
              <a:t> </a:t>
            </a:r>
            <a:r>
              <a:rPr lang="en-US" dirty="0" err="1" smtClean="0"/>
              <a:t>atas</a:t>
            </a:r>
            <a:r>
              <a:rPr lang="en-US" dirty="0" smtClean="0"/>
              <a:t> </a:t>
            </a:r>
            <a:r>
              <a:rPr lang="en-US" dirty="0" err="1" smtClean="0"/>
              <a:t>menggambarkan</a:t>
            </a:r>
            <a:r>
              <a:rPr lang="en-US" dirty="0" smtClean="0"/>
              <a:t> </a:t>
            </a:r>
            <a:r>
              <a:rPr lang="en-US" dirty="0" err="1" smtClean="0"/>
              <a:t>bahwa</a:t>
            </a:r>
            <a:r>
              <a:rPr lang="en-US" dirty="0" smtClean="0"/>
              <a:t> </a:t>
            </a:r>
            <a:r>
              <a:rPr lang="en-US" dirty="0" err="1" smtClean="0"/>
              <a:t>cakupan</a:t>
            </a:r>
            <a:r>
              <a:rPr lang="en-US" dirty="0" smtClean="0"/>
              <a:t> agama </a:t>
            </a:r>
            <a:r>
              <a:rPr lang="en-US" dirty="0" err="1" smtClean="0"/>
              <a:t>sempit</a:t>
            </a:r>
            <a:r>
              <a:rPr lang="en-US" dirty="0" smtClean="0"/>
              <a:t>, </a:t>
            </a:r>
            <a:r>
              <a:rPr lang="en-US" dirty="0" err="1" smtClean="0"/>
              <a:t>karena</a:t>
            </a:r>
            <a:r>
              <a:rPr lang="en-US" dirty="0" smtClean="0"/>
              <a:t> </a:t>
            </a:r>
            <a:r>
              <a:rPr lang="en-US" dirty="0" err="1" smtClean="0"/>
              <a:t>tidak</a:t>
            </a:r>
            <a:r>
              <a:rPr lang="en-US" dirty="0" smtClean="0"/>
              <a:t> </a:t>
            </a:r>
            <a:r>
              <a:rPr lang="en-US" dirty="0" err="1" smtClean="0"/>
              <a:t>memasukkan</a:t>
            </a:r>
            <a:r>
              <a:rPr lang="en-US" dirty="0" smtClean="0"/>
              <a:t> </a:t>
            </a:r>
            <a:r>
              <a:rPr lang="en-US" dirty="0" err="1" smtClean="0"/>
              <a:t>aspek-aspek</a:t>
            </a:r>
            <a:r>
              <a:rPr lang="en-US" dirty="0" smtClean="0"/>
              <a:t> lain </a:t>
            </a:r>
            <a:r>
              <a:rPr lang="en-US" dirty="0" err="1" smtClean="0"/>
              <a:t>dalam</a:t>
            </a:r>
            <a:r>
              <a:rPr lang="en-US" dirty="0" smtClean="0"/>
              <a:t> </a:t>
            </a:r>
            <a:r>
              <a:rPr lang="en-US" dirty="0" err="1" smtClean="0"/>
              <a:t>kehidupan</a:t>
            </a:r>
            <a:r>
              <a:rPr lang="en-US" dirty="0" smtClean="0"/>
              <a:t>:</a:t>
            </a:r>
          </a:p>
          <a:p>
            <a:pPr lvl="1"/>
            <a:r>
              <a:rPr lang="en-US" dirty="0" err="1" smtClean="0"/>
              <a:t>Sains</a:t>
            </a:r>
            <a:r>
              <a:rPr lang="en-US" dirty="0" smtClean="0"/>
              <a:t> </a:t>
            </a:r>
            <a:r>
              <a:rPr lang="en-US" dirty="0" err="1" smtClean="0"/>
              <a:t>dan</a:t>
            </a:r>
            <a:r>
              <a:rPr lang="en-US" dirty="0" smtClean="0"/>
              <a:t> </a:t>
            </a:r>
            <a:r>
              <a:rPr lang="en-US" dirty="0" err="1" smtClean="0"/>
              <a:t>teknologi</a:t>
            </a:r>
            <a:endParaRPr lang="en-US" dirty="0" smtClean="0"/>
          </a:p>
          <a:p>
            <a:pPr lvl="1"/>
            <a:r>
              <a:rPr lang="en-US" dirty="0" err="1" smtClean="0"/>
              <a:t>Ekonomi</a:t>
            </a:r>
            <a:endParaRPr lang="en-US" dirty="0" smtClean="0"/>
          </a:p>
          <a:p>
            <a:pPr lvl="1"/>
            <a:r>
              <a:rPr lang="en-US" dirty="0" err="1" smtClean="0"/>
              <a:t>Politik</a:t>
            </a:r>
            <a:endParaRPr lang="en-US" dirty="0" smtClean="0"/>
          </a:p>
          <a:p>
            <a:pPr lvl="1"/>
            <a:r>
              <a:rPr lang="en-US" dirty="0" err="1" smtClean="0"/>
              <a:t>Hukum</a:t>
            </a:r>
            <a:endParaRPr lang="en-US" dirty="0" smtClean="0"/>
          </a:p>
          <a:p>
            <a:pPr lvl="1"/>
            <a:r>
              <a:rPr lang="en-US" dirty="0" err="1" smtClean="0"/>
              <a:t>Sosial</a:t>
            </a:r>
            <a:endParaRPr lang="en-US" dirty="0" smtClean="0"/>
          </a:p>
          <a:p>
            <a:pPr lvl="1"/>
            <a:r>
              <a:rPr lang="en-US" dirty="0" err="1" smtClean="0"/>
              <a:t>Budaya</a:t>
            </a:r>
            <a:r>
              <a:rPr lang="en-US" dirty="0" smtClean="0"/>
              <a:t> </a:t>
            </a:r>
          </a:p>
          <a:p>
            <a:pPr lvl="1"/>
            <a:r>
              <a:rPr lang="en-US" dirty="0" err="1" smtClean="0"/>
              <a:t>Seni</a:t>
            </a:r>
            <a:r>
              <a:rPr lang="en-US" dirty="0" smtClean="0"/>
              <a:t> </a:t>
            </a:r>
          </a:p>
          <a:p>
            <a:pPr lvl="1"/>
            <a:r>
              <a:rPr lang="en-US" dirty="0" err="1" smtClean="0"/>
              <a:t>Dll</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t>Apakah</a:t>
            </a:r>
            <a:r>
              <a:rPr lang="en-US" dirty="0" smtClean="0"/>
              <a:t> Islam </a:t>
            </a:r>
            <a:r>
              <a:rPr lang="en-US" dirty="0" err="1" smtClean="0"/>
              <a:t>itu</a:t>
            </a:r>
            <a:r>
              <a:rPr lang="en-US" dirty="0" smtClean="0"/>
              <a:t> agama </a:t>
            </a:r>
            <a:r>
              <a:rPr lang="en-US" dirty="0" err="1" smtClean="0"/>
              <a:t>atau</a:t>
            </a:r>
            <a:r>
              <a:rPr lang="en-US" dirty="0" smtClean="0"/>
              <a:t> </a:t>
            </a:r>
            <a:r>
              <a:rPr lang="en-US" dirty="0" err="1" smtClean="0"/>
              <a:t>religi</a:t>
            </a:r>
            <a:r>
              <a:rPr lang="en-US" dirty="0" smtClean="0"/>
              <a:t> ?</a:t>
            </a:r>
          </a:p>
          <a:p>
            <a:r>
              <a:rPr lang="en-US" dirty="0" err="1" smtClean="0"/>
              <a:t>Apakah</a:t>
            </a:r>
            <a:r>
              <a:rPr lang="en-US" dirty="0" smtClean="0"/>
              <a:t> Islam </a:t>
            </a:r>
            <a:r>
              <a:rPr lang="en-US" dirty="0" err="1" smtClean="0"/>
              <a:t>itu</a:t>
            </a:r>
            <a:r>
              <a:rPr lang="en-US" dirty="0" smtClean="0"/>
              <a:t> </a:t>
            </a:r>
            <a:r>
              <a:rPr lang="en-US" dirty="0" err="1" smtClean="0"/>
              <a:t>sempit</a:t>
            </a:r>
            <a:r>
              <a:rPr lang="en-US" dirty="0" smtClean="0"/>
              <a:t> </a:t>
            </a:r>
            <a:r>
              <a:rPr lang="en-US" dirty="0" err="1" smtClean="0"/>
              <a:t>atau</a:t>
            </a:r>
            <a:r>
              <a:rPr lang="en-US" dirty="0" smtClean="0"/>
              <a:t> </a:t>
            </a:r>
            <a:r>
              <a:rPr lang="en-US" dirty="0" err="1" smtClean="0"/>
              <a:t>sama</a:t>
            </a:r>
            <a:r>
              <a:rPr lang="en-US" dirty="0" smtClean="0"/>
              <a:t> dg agama </a:t>
            </a:r>
            <a:r>
              <a:rPr lang="en-US" dirty="0" err="1" smtClean="0"/>
              <a:t>dan</a:t>
            </a:r>
            <a:r>
              <a:rPr lang="en-US" dirty="0" smtClean="0"/>
              <a:t> </a:t>
            </a:r>
            <a:r>
              <a:rPr lang="en-US" dirty="0" err="1" smtClean="0"/>
              <a:t>religi</a:t>
            </a:r>
            <a:r>
              <a:rPr lang="en-US" dirty="0" smtClean="0"/>
              <a:t> </a:t>
            </a:r>
            <a:r>
              <a:rPr lang="en-US" dirty="0" smtClean="0"/>
              <a:t>?</a:t>
            </a:r>
          </a:p>
          <a:p>
            <a:r>
              <a:rPr lang="en-US" dirty="0" err="1" smtClean="0"/>
              <a:t>Bukankah</a:t>
            </a:r>
            <a:r>
              <a:rPr lang="en-US" dirty="0" smtClean="0"/>
              <a:t> agama </a:t>
            </a:r>
            <a:r>
              <a:rPr lang="en-US" dirty="0" err="1" smtClean="0"/>
              <a:t>dan</a:t>
            </a:r>
            <a:r>
              <a:rPr lang="en-US" dirty="0" smtClean="0"/>
              <a:t> </a:t>
            </a:r>
            <a:r>
              <a:rPr lang="en-US" dirty="0" err="1" smtClean="0"/>
              <a:t>Religi</a:t>
            </a:r>
            <a:r>
              <a:rPr lang="en-US" dirty="0" smtClean="0"/>
              <a:t> </a:t>
            </a:r>
            <a:r>
              <a:rPr lang="en-US" dirty="0" err="1" smtClean="0"/>
              <a:t>itu</a:t>
            </a:r>
            <a:r>
              <a:rPr lang="en-US" dirty="0" smtClean="0"/>
              <a:t> </a:t>
            </a:r>
            <a:r>
              <a:rPr lang="en-US" dirty="0" err="1" smtClean="0"/>
              <a:t>dibangun</a:t>
            </a:r>
            <a:r>
              <a:rPr lang="en-US" dirty="0" smtClean="0"/>
              <a:t> </a:t>
            </a:r>
            <a:r>
              <a:rPr lang="en-US" dirty="0" err="1" smtClean="0"/>
              <a:t>dalam</a:t>
            </a:r>
            <a:r>
              <a:rPr lang="en-US" dirty="0" smtClean="0"/>
              <a:t> </a:t>
            </a:r>
            <a:r>
              <a:rPr lang="en-US" dirty="0" err="1" smtClean="0"/>
              <a:t>mindsett</a:t>
            </a:r>
            <a:r>
              <a:rPr lang="en-US" dirty="0" smtClean="0"/>
              <a:t> </a:t>
            </a:r>
            <a:r>
              <a:rPr lang="en-US" dirty="0" err="1" smtClean="0"/>
              <a:t>dan</a:t>
            </a:r>
            <a:r>
              <a:rPr lang="en-US" dirty="0" smtClean="0"/>
              <a:t> </a:t>
            </a:r>
            <a:r>
              <a:rPr lang="en-US" dirty="0" err="1" smtClean="0"/>
              <a:t>budaya</a:t>
            </a:r>
            <a:r>
              <a:rPr lang="en-US" dirty="0" smtClean="0"/>
              <a:t> </a:t>
            </a:r>
            <a:r>
              <a:rPr lang="en-US" dirty="0" err="1" smtClean="0"/>
              <a:t>orang</a:t>
            </a:r>
            <a:r>
              <a:rPr lang="en-US" dirty="0" smtClean="0"/>
              <a:t> yang </a:t>
            </a:r>
            <a:r>
              <a:rPr lang="en-US" dirty="0" err="1" smtClean="0"/>
              <a:t>berbahasa</a:t>
            </a:r>
            <a:r>
              <a:rPr lang="en-US" dirty="0" smtClean="0"/>
              <a:t> </a:t>
            </a:r>
            <a:r>
              <a:rPr lang="en-US" dirty="0" err="1" smtClean="0"/>
              <a:t>sankserta</a:t>
            </a:r>
            <a:r>
              <a:rPr lang="en-US" dirty="0" smtClean="0"/>
              <a:t> ? </a:t>
            </a:r>
            <a:r>
              <a:rPr lang="en-US" dirty="0" err="1" smtClean="0"/>
              <a:t>Sedangkan</a:t>
            </a:r>
            <a:r>
              <a:rPr lang="en-US" dirty="0" smtClean="0"/>
              <a:t> Islam </a:t>
            </a:r>
            <a:r>
              <a:rPr lang="en-US" dirty="0" err="1" smtClean="0"/>
              <a:t>dibangun</a:t>
            </a:r>
            <a:r>
              <a:rPr lang="en-US" dirty="0" smtClean="0"/>
              <a:t> </a:t>
            </a:r>
            <a:r>
              <a:rPr lang="en-US" dirty="0" err="1" smtClean="0"/>
              <a:t>dalam</a:t>
            </a:r>
            <a:r>
              <a:rPr lang="en-US" dirty="0" smtClean="0"/>
              <a:t> </a:t>
            </a:r>
            <a:r>
              <a:rPr lang="en-US" dirty="0" err="1" smtClean="0"/>
              <a:t>konsep</a:t>
            </a:r>
            <a:r>
              <a:rPr lang="en-US" dirty="0" smtClean="0"/>
              <a:t> Allah </a:t>
            </a:r>
            <a:r>
              <a:rPr lang="en-US" dirty="0" err="1" smtClean="0"/>
              <a:t>untuk</a:t>
            </a:r>
            <a:r>
              <a:rPr lang="en-US" dirty="0" smtClean="0"/>
              <a:t> </a:t>
            </a:r>
            <a:r>
              <a:rPr lang="en-US" dirty="0" err="1" smtClean="0"/>
              <a:t>orang-orang</a:t>
            </a:r>
            <a:r>
              <a:rPr lang="en-US" dirty="0" smtClean="0"/>
              <a:t> yang </a:t>
            </a:r>
            <a:r>
              <a:rPr lang="en-US" dirty="0" err="1" smtClean="0"/>
              <a:t>berfikiran</a:t>
            </a:r>
            <a:r>
              <a:rPr lang="en-US" dirty="0" smtClean="0"/>
              <a:t> </a:t>
            </a:r>
            <a:r>
              <a:rPr lang="en-US" dirty="0" err="1" smtClean="0"/>
              <a:t>dan</a:t>
            </a:r>
            <a:r>
              <a:rPr lang="en-US" dirty="0" smtClean="0"/>
              <a:t> </a:t>
            </a:r>
            <a:r>
              <a:rPr lang="en-US" dirty="0" err="1" smtClean="0"/>
              <a:t>berbudaya</a:t>
            </a:r>
            <a:r>
              <a:rPr lang="en-US" dirty="0" smtClean="0"/>
              <a:t> </a:t>
            </a:r>
            <a:r>
              <a:rPr lang="en-US" dirty="0" err="1" smtClean="0"/>
              <a:t>sesuai</a:t>
            </a:r>
            <a:r>
              <a:rPr lang="en-US" dirty="0" smtClean="0"/>
              <a:t> </a:t>
            </a:r>
            <a:r>
              <a:rPr lang="en-US" dirty="0" err="1" smtClean="0"/>
              <a:t>kehendak</a:t>
            </a:r>
            <a:r>
              <a:rPr lang="en-US" dirty="0" smtClean="0"/>
              <a:t> Allah.</a:t>
            </a:r>
          </a:p>
          <a:p>
            <a:r>
              <a:rPr lang="en-US" dirty="0" err="1" smtClean="0"/>
              <a:t>Kata</a:t>
            </a:r>
            <a:r>
              <a:rPr lang="en-US" dirty="0" smtClean="0"/>
              <a:t> yang </a:t>
            </a:r>
            <a:r>
              <a:rPr lang="en-US" dirty="0" err="1" smtClean="0"/>
              <a:t>dapat</a:t>
            </a:r>
            <a:r>
              <a:rPr lang="en-US" dirty="0" smtClean="0"/>
              <a:t> </a:t>
            </a:r>
            <a:r>
              <a:rPr lang="en-US" dirty="0" err="1" smtClean="0"/>
              <a:t>menampung</a:t>
            </a:r>
            <a:r>
              <a:rPr lang="en-US" dirty="0" smtClean="0"/>
              <a:t> </a:t>
            </a:r>
            <a:r>
              <a:rPr lang="en-US" dirty="0" err="1" smtClean="0"/>
              <a:t>makna</a:t>
            </a:r>
            <a:r>
              <a:rPr lang="en-US" dirty="0" smtClean="0"/>
              <a:t> </a:t>
            </a:r>
            <a:r>
              <a:rPr lang="en-US" dirty="0" err="1" smtClean="0"/>
              <a:t>dan</a:t>
            </a:r>
            <a:r>
              <a:rPr lang="en-US" dirty="0" smtClean="0"/>
              <a:t> </a:t>
            </a:r>
            <a:r>
              <a:rPr lang="en-US" dirty="0" err="1" smtClean="0"/>
              <a:t>kehendak</a:t>
            </a:r>
            <a:r>
              <a:rPr lang="en-US" dirty="0" smtClean="0"/>
              <a:t> Islam </a:t>
            </a:r>
            <a:r>
              <a:rPr lang="en-US" dirty="0" err="1" smtClean="0"/>
              <a:t>itu</a:t>
            </a:r>
            <a:r>
              <a:rPr lang="en-US" dirty="0" smtClean="0"/>
              <a:t> </a:t>
            </a:r>
            <a:r>
              <a:rPr lang="en-US" dirty="0" err="1" smtClean="0"/>
              <a:t>adalah</a:t>
            </a:r>
            <a:r>
              <a:rPr lang="en-US" dirty="0" smtClean="0"/>
              <a:t> ad-Din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Apakah</a:t>
            </a:r>
            <a:r>
              <a:rPr lang="en-US" dirty="0" smtClean="0"/>
              <a:t> </a:t>
            </a:r>
            <a:r>
              <a:rPr lang="en-US" dirty="0" err="1" smtClean="0"/>
              <a:t>arti</a:t>
            </a:r>
            <a:r>
              <a:rPr lang="en-US" dirty="0" smtClean="0"/>
              <a:t> </a:t>
            </a:r>
            <a:r>
              <a:rPr lang="en-US" dirty="0" err="1" smtClean="0"/>
              <a:t>kata</a:t>
            </a:r>
            <a:r>
              <a:rPr lang="en-US" dirty="0" smtClean="0"/>
              <a:t> ad-Din ? </a:t>
            </a:r>
          </a:p>
          <a:p>
            <a:pPr lvl="1"/>
            <a:r>
              <a:rPr lang="en-US" dirty="0" err="1" smtClean="0"/>
              <a:t>Kata</a:t>
            </a:r>
            <a:r>
              <a:rPr lang="en-US" dirty="0" smtClean="0"/>
              <a:t> ad-din </a:t>
            </a:r>
            <a:r>
              <a:rPr lang="en-US" dirty="0" err="1" smtClean="0"/>
              <a:t>dibangun</a:t>
            </a:r>
            <a:r>
              <a:rPr lang="en-US" dirty="0" smtClean="0"/>
              <a:t> </a:t>
            </a:r>
            <a:r>
              <a:rPr lang="en-US" dirty="0" err="1" smtClean="0"/>
              <a:t>di</a:t>
            </a:r>
            <a:r>
              <a:rPr lang="en-US" dirty="0" smtClean="0"/>
              <a:t> </a:t>
            </a:r>
            <a:r>
              <a:rPr lang="en-US" dirty="0" err="1" smtClean="0"/>
              <a:t>dalam</a:t>
            </a:r>
            <a:r>
              <a:rPr lang="en-US" dirty="0" smtClean="0"/>
              <a:t> </a:t>
            </a:r>
            <a:r>
              <a:rPr lang="en-US" dirty="0" err="1" smtClean="0"/>
              <a:t>masyarakat</a:t>
            </a:r>
            <a:r>
              <a:rPr lang="en-US" dirty="0" smtClean="0"/>
              <a:t> yang </a:t>
            </a:r>
            <a:r>
              <a:rPr lang="en-US" dirty="0" err="1" smtClean="0"/>
              <a:t>berbudaya</a:t>
            </a:r>
            <a:r>
              <a:rPr lang="en-US" dirty="0" smtClean="0"/>
              <a:t> </a:t>
            </a:r>
            <a:r>
              <a:rPr lang="en-US" dirty="0" err="1" smtClean="0"/>
              <a:t>dan</a:t>
            </a:r>
            <a:r>
              <a:rPr lang="en-US" dirty="0" smtClean="0"/>
              <a:t> </a:t>
            </a:r>
            <a:r>
              <a:rPr lang="en-US" dirty="0" err="1" smtClean="0"/>
              <a:t>maindset</a:t>
            </a:r>
            <a:r>
              <a:rPr lang="en-US" dirty="0" smtClean="0"/>
              <a:t> Arab Islam. </a:t>
            </a:r>
            <a:r>
              <a:rPr lang="en-US" dirty="0" err="1" smtClean="0"/>
              <a:t>Kata</a:t>
            </a:r>
            <a:r>
              <a:rPr lang="en-US" dirty="0" smtClean="0"/>
              <a:t> </a:t>
            </a:r>
            <a:r>
              <a:rPr lang="en-US" dirty="0" err="1" smtClean="0"/>
              <a:t>ini</a:t>
            </a:r>
            <a:r>
              <a:rPr lang="en-US" dirty="0" smtClean="0"/>
              <a:t> </a:t>
            </a:r>
            <a:r>
              <a:rPr lang="en-US" dirty="0" err="1" smtClean="0"/>
              <a:t>mengandung</a:t>
            </a:r>
            <a:r>
              <a:rPr lang="en-US" dirty="0" smtClean="0"/>
              <a:t> </a:t>
            </a:r>
            <a:r>
              <a:rPr lang="en-US" dirty="0" err="1" smtClean="0"/>
              <a:t>arti</a:t>
            </a:r>
            <a:r>
              <a:rPr lang="en-US" dirty="0" smtClean="0"/>
              <a:t>:</a:t>
            </a:r>
          </a:p>
          <a:p>
            <a:pPr lvl="2"/>
            <a:r>
              <a:rPr lang="en-US" dirty="0" smtClean="0"/>
              <a:t>Agama</a:t>
            </a:r>
          </a:p>
          <a:p>
            <a:pPr lvl="2"/>
            <a:r>
              <a:rPr lang="en-US" dirty="0" err="1" smtClean="0"/>
              <a:t>Pembalasan</a:t>
            </a:r>
            <a:endParaRPr lang="en-US" dirty="0" smtClean="0"/>
          </a:p>
          <a:p>
            <a:pPr lvl="2"/>
            <a:r>
              <a:rPr lang="en-US" dirty="0" err="1" smtClean="0"/>
              <a:t>Perhitungan</a:t>
            </a:r>
            <a:endParaRPr lang="en-US" dirty="0" smtClean="0"/>
          </a:p>
          <a:p>
            <a:pPr lvl="2"/>
            <a:r>
              <a:rPr lang="en-US" dirty="0" err="1" smtClean="0"/>
              <a:t>Kiamat</a:t>
            </a:r>
            <a:endParaRPr lang="en-US" dirty="0" smtClean="0"/>
          </a:p>
          <a:p>
            <a:pPr lvl="2"/>
            <a:r>
              <a:rPr lang="en-US" dirty="0" err="1" smtClean="0"/>
              <a:t>Adat</a:t>
            </a:r>
            <a:endParaRPr lang="en-US" dirty="0" smtClean="0"/>
          </a:p>
          <a:p>
            <a:pPr lvl="2"/>
            <a:r>
              <a:rPr lang="en-US" dirty="0" err="1" smtClean="0"/>
              <a:t>Jalan</a:t>
            </a:r>
            <a:r>
              <a:rPr lang="en-US" dirty="0" smtClean="0"/>
              <a:t> </a:t>
            </a:r>
            <a:r>
              <a:rPr lang="en-US" dirty="0" err="1" smtClean="0"/>
              <a:t>hidup</a:t>
            </a:r>
            <a:endParaRPr lang="en-US" dirty="0" smtClean="0"/>
          </a:p>
          <a:p>
            <a:pPr lvl="2"/>
            <a:r>
              <a:rPr lang="en-US" dirty="0" err="1" smtClean="0"/>
              <a:t>Keadaan</a:t>
            </a:r>
            <a:endParaRPr lang="en-US" dirty="0" smtClean="0"/>
          </a:p>
          <a:p>
            <a:pPr lvl="2"/>
            <a:r>
              <a:rPr lang="en-US" dirty="0" err="1" smtClean="0"/>
              <a:t>Taat</a:t>
            </a:r>
            <a:endParaRPr lang="en-US" dirty="0" smtClean="0"/>
          </a:p>
          <a:p>
            <a:pPr lvl="1"/>
            <a:r>
              <a:rPr lang="id-ID" dirty="0" smtClean="0"/>
              <a:t>Oleh karena itu kata “ad-Din” lebih luas maknanya dari kata “agama”</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id-ID" dirty="0" smtClean="0"/>
              <a:t>Makna al-Islam</a:t>
            </a:r>
          </a:p>
          <a:p>
            <a:pPr lvl="1"/>
            <a:r>
              <a:rPr lang="id-ID" dirty="0" smtClean="0"/>
              <a:t>Menyerahkan diri kepada Allah</a:t>
            </a:r>
          </a:p>
          <a:p>
            <a:pPr lvl="1"/>
            <a:r>
              <a:rPr lang="id-ID" dirty="0" smtClean="0"/>
              <a:t>Taat, patuh pada aturan Allah</a:t>
            </a:r>
          </a:p>
          <a:p>
            <a:pPr lvl="1"/>
            <a:r>
              <a:rPr lang="id-ID" dirty="0" smtClean="0"/>
              <a:t>Selamat, keselamatan</a:t>
            </a:r>
          </a:p>
          <a:p>
            <a:r>
              <a:rPr lang="id-ID" dirty="0" smtClean="0"/>
              <a:t>Bila dibandingkan makna agama dan makna ad-din, maka tepat sekali Allah memberi nama Islam dengan Dinul Islam. Hal ini mengandung makna bahwa Dinul Islam mencakup seluruh aspek kehidupan manusia.</a:t>
            </a:r>
          </a:p>
          <a:p>
            <a:r>
              <a:rPr lang="id-ID" dirty="0" smtClean="0"/>
              <a:t>Maka apa yang selama ini bukan agama bisa ke dalam ruang lingkup Islam.</a:t>
            </a:r>
          </a:p>
          <a:p>
            <a:r>
              <a:rPr lang="id-ID" dirty="0" smtClean="0"/>
              <a:t>Karena dalam bahasa Indonesia kita tidak bisa menghindarkan kata “agama”, maka ketika kita menyebut “agama Islam” yang kita maksud adalah “Dinul Islam”.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id-ID" dirty="0" smtClean="0"/>
              <a:t>Cara pandang terhadap Islam </a:t>
            </a:r>
          </a:p>
          <a:p>
            <a:pPr lvl="1"/>
            <a:r>
              <a:rPr lang="id-ID" dirty="0" smtClean="0"/>
              <a:t>Islam dipandang sebagai agama; melahirkan sikap hidup yang:</a:t>
            </a:r>
          </a:p>
          <a:p>
            <a:pPr lvl="2"/>
            <a:r>
              <a:rPr lang="id-ID" dirty="0" smtClean="0"/>
              <a:t>Dikotomis</a:t>
            </a:r>
          </a:p>
          <a:p>
            <a:pPr lvl="2"/>
            <a:r>
              <a:rPr lang="id-ID" dirty="0" smtClean="0"/>
              <a:t>Parsial</a:t>
            </a:r>
          </a:p>
          <a:p>
            <a:pPr lvl="2"/>
            <a:r>
              <a:rPr lang="id-ID" dirty="0" smtClean="0"/>
              <a:t>Simbolis</a:t>
            </a:r>
          </a:p>
          <a:p>
            <a:pPr lvl="1"/>
            <a:r>
              <a:rPr lang="id-ID" dirty="0" smtClean="0"/>
              <a:t>Islam dipandang sebagai pola hidup; </a:t>
            </a:r>
            <a:r>
              <a:rPr lang="en-US" dirty="0" err="1" smtClean="0"/>
              <a:t>semua</a:t>
            </a:r>
            <a:r>
              <a:rPr lang="en-US" dirty="0" smtClean="0"/>
              <a:t> </a:t>
            </a:r>
            <a:r>
              <a:rPr lang="en-US" dirty="0" err="1" smtClean="0"/>
              <a:t>relita</a:t>
            </a:r>
            <a:r>
              <a:rPr lang="en-US" dirty="0" smtClean="0"/>
              <a:t> </a:t>
            </a:r>
            <a:r>
              <a:rPr lang="en-US" dirty="0" err="1" smtClean="0"/>
              <a:t>kehidupan</a:t>
            </a:r>
            <a:r>
              <a:rPr lang="en-US" dirty="0" smtClean="0"/>
              <a:t> yang </a:t>
            </a:r>
            <a:r>
              <a:rPr lang="en-US" dirty="0" err="1" smtClean="0"/>
              <a:t>menyerahkan</a:t>
            </a:r>
            <a:r>
              <a:rPr lang="en-US" dirty="0" smtClean="0"/>
              <a:t> </a:t>
            </a:r>
            <a:r>
              <a:rPr lang="en-US" dirty="0" err="1" smtClean="0"/>
              <a:t>diri</a:t>
            </a:r>
            <a:r>
              <a:rPr lang="en-US" dirty="0" smtClean="0"/>
              <a:t> </a:t>
            </a:r>
            <a:r>
              <a:rPr lang="en-US" dirty="0" err="1" smtClean="0"/>
              <a:t>kepada</a:t>
            </a:r>
            <a:r>
              <a:rPr lang="en-US" dirty="0" smtClean="0"/>
              <a:t> Allah </a:t>
            </a:r>
            <a:r>
              <a:rPr lang="en-US" dirty="0" err="1" smtClean="0"/>
              <a:t>adalah</a:t>
            </a:r>
            <a:r>
              <a:rPr lang="en-US" dirty="0" smtClean="0"/>
              <a:t> Islam. Cara </a:t>
            </a:r>
            <a:r>
              <a:rPr lang="en-US" dirty="0" err="1" smtClean="0"/>
              <a:t>pandang</a:t>
            </a:r>
            <a:r>
              <a:rPr lang="en-US" dirty="0" smtClean="0"/>
              <a:t> </a:t>
            </a:r>
            <a:r>
              <a:rPr lang="en-US" dirty="0" err="1" smtClean="0"/>
              <a:t>ini</a:t>
            </a:r>
            <a:r>
              <a:rPr lang="en-US" dirty="0" smtClean="0"/>
              <a:t> </a:t>
            </a:r>
            <a:r>
              <a:rPr lang="id-ID" dirty="0" smtClean="0"/>
              <a:t>melahirkan sikap hidup yang:</a:t>
            </a:r>
          </a:p>
          <a:p>
            <a:pPr lvl="2"/>
            <a:r>
              <a:rPr lang="id-ID" dirty="0" smtClean="0"/>
              <a:t>Integratif</a:t>
            </a:r>
          </a:p>
          <a:p>
            <a:pPr lvl="2"/>
            <a:r>
              <a:rPr lang="id-ID" dirty="0" smtClean="0"/>
              <a:t>Komprehensif</a:t>
            </a:r>
          </a:p>
          <a:p>
            <a:pPr lvl="2"/>
            <a:r>
              <a:rPr lang="id-ID" dirty="0" smtClean="0"/>
              <a:t>Totalitas</a:t>
            </a:r>
          </a:p>
          <a:p>
            <a:pPr lvl="2"/>
            <a:r>
              <a:rPr lang="id-ID" dirty="0" smtClean="0"/>
              <a:t>Kaffah (</a:t>
            </a:r>
            <a:r>
              <a:rPr lang="ar-SA" dirty="0" smtClean="0"/>
              <a:t>كآفة</a:t>
            </a:r>
            <a:r>
              <a:rPr lang="id-ID" dirty="0" smtClean="0"/>
              <a:t>)</a:t>
            </a:r>
          </a:p>
          <a:p>
            <a:pPr algn="r" rtl="1"/>
            <a:r>
              <a:rPr lang="ar-SA" b="1" dirty="0" smtClean="0"/>
              <a:t>يَا أَيُّهَا الَّذِينَ آمَنُوا ادْخُلُوا فِي السِّلْمِ كَافَّةً وَلَا تَتَّبِعُوا خُطُوَاتِ الشَّيْطَانِ إِنَّهُ لَكُمْ عَدُوٌّ مُبِينٌ (البقرة:208)</a:t>
            </a:r>
          </a:p>
          <a:p>
            <a:pPr lvl="2"/>
            <a:r>
              <a:rPr lang="en-US" dirty="0" smtClean="0"/>
              <a:t> </a:t>
            </a:r>
            <a:r>
              <a:rPr lang="en-US" dirty="0" err="1" smtClean="0"/>
              <a:t>Hai</a:t>
            </a:r>
            <a:r>
              <a:rPr lang="en-US" dirty="0" smtClean="0"/>
              <a:t> </a:t>
            </a:r>
            <a:r>
              <a:rPr lang="en-US" dirty="0" err="1" smtClean="0"/>
              <a:t>orang-orang</a:t>
            </a:r>
            <a:r>
              <a:rPr lang="en-US" dirty="0" smtClean="0"/>
              <a:t> yang </a:t>
            </a:r>
            <a:r>
              <a:rPr lang="en-US" dirty="0" err="1" smtClean="0"/>
              <a:t>beriman</a:t>
            </a:r>
            <a:r>
              <a:rPr lang="en-US" dirty="0" smtClean="0"/>
              <a:t>, </a:t>
            </a:r>
            <a:r>
              <a:rPr lang="en-US" dirty="0" err="1" smtClean="0"/>
              <a:t>masuklah</a:t>
            </a:r>
            <a:r>
              <a:rPr lang="en-US" dirty="0" smtClean="0"/>
              <a:t> </a:t>
            </a:r>
            <a:r>
              <a:rPr lang="en-US" dirty="0" err="1" smtClean="0"/>
              <a:t>kamu</a:t>
            </a:r>
            <a:r>
              <a:rPr lang="en-US" dirty="0" smtClean="0"/>
              <a:t> </a:t>
            </a:r>
            <a:r>
              <a:rPr lang="en-US" dirty="0" err="1" smtClean="0"/>
              <a:t>ke</a:t>
            </a:r>
            <a:r>
              <a:rPr lang="en-US" dirty="0" smtClean="0"/>
              <a:t> </a:t>
            </a:r>
            <a:r>
              <a:rPr lang="en-US" dirty="0" err="1" smtClean="0"/>
              <a:t>dalam</a:t>
            </a:r>
            <a:r>
              <a:rPr lang="en-US" dirty="0" smtClean="0"/>
              <a:t> Islam </a:t>
            </a:r>
            <a:r>
              <a:rPr lang="en-US" dirty="0" err="1" smtClean="0"/>
              <a:t>keseluruhan</a:t>
            </a:r>
            <a:r>
              <a:rPr lang="en-US" dirty="0" smtClean="0"/>
              <a:t>, </a:t>
            </a:r>
            <a:r>
              <a:rPr lang="en-US" dirty="0" err="1" smtClean="0"/>
              <a:t>dan</a:t>
            </a:r>
            <a:r>
              <a:rPr lang="en-US" dirty="0" smtClean="0"/>
              <a:t> </a:t>
            </a:r>
            <a:r>
              <a:rPr lang="en-US" dirty="0" err="1" smtClean="0"/>
              <a:t>janganlah</a:t>
            </a:r>
            <a:r>
              <a:rPr lang="en-US" dirty="0" smtClean="0"/>
              <a:t> </a:t>
            </a:r>
            <a:r>
              <a:rPr lang="en-US" dirty="0" err="1" smtClean="0"/>
              <a:t>kamu</a:t>
            </a:r>
            <a:r>
              <a:rPr lang="en-US" dirty="0" smtClean="0"/>
              <a:t> </a:t>
            </a:r>
            <a:r>
              <a:rPr lang="en-US" dirty="0" err="1" smtClean="0"/>
              <a:t>turut</a:t>
            </a:r>
            <a:r>
              <a:rPr lang="en-US" dirty="0" smtClean="0"/>
              <a:t> </a:t>
            </a:r>
            <a:r>
              <a:rPr lang="en-US" dirty="0" err="1" smtClean="0"/>
              <a:t>langkah-langkah</a:t>
            </a:r>
            <a:r>
              <a:rPr lang="en-US" dirty="0" smtClean="0"/>
              <a:t> </a:t>
            </a:r>
            <a:r>
              <a:rPr lang="en-US" dirty="0" err="1" smtClean="0"/>
              <a:t>syaitan</a:t>
            </a:r>
            <a:r>
              <a:rPr lang="en-US" dirty="0" smtClean="0"/>
              <a:t>. </a:t>
            </a:r>
            <a:r>
              <a:rPr lang="en-US" dirty="0" err="1" smtClean="0"/>
              <a:t>Sesungguhnya</a:t>
            </a:r>
            <a:r>
              <a:rPr lang="en-US" dirty="0" smtClean="0"/>
              <a:t> </a:t>
            </a:r>
            <a:r>
              <a:rPr lang="en-US" dirty="0" err="1" smtClean="0"/>
              <a:t>syaitan</a:t>
            </a:r>
            <a:r>
              <a:rPr lang="en-US" dirty="0" smtClean="0"/>
              <a:t> </a:t>
            </a:r>
            <a:r>
              <a:rPr lang="en-US" dirty="0" err="1" smtClean="0"/>
              <a:t>itu</a:t>
            </a:r>
            <a:r>
              <a:rPr lang="en-US" dirty="0" smtClean="0"/>
              <a:t> </a:t>
            </a:r>
            <a:r>
              <a:rPr lang="en-US" dirty="0" err="1" smtClean="0"/>
              <a:t>musuh</a:t>
            </a:r>
            <a:r>
              <a:rPr lang="en-US" dirty="0" smtClean="0"/>
              <a:t> yang </a:t>
            </a:r>
            <a:r>
              <a:rPr lang="en-US" dirty="0" err="1" smtClean="0"/>
              <a:t>nyata</a:t>
            </a:r>
            <a:r>
              <a:rPr lang="en-US" dirty="0" smtClean="0"/>
              <a:t> </a:t>
            </a:r>
            <a:r>
              <a:rPr lang="en-US" dirty="0" err="1" smtClean="0"/>
              <a:t>bagimu</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Skema Islam sebagai Pola Hidup</a:t>
            </a:r>
          </a:p>
          <a:p>
            <a:endParaRPr lang="en-US" dirty="0"/>
          </a:p>
        </p:txBody>
      </p:sp>
      <p:sp>
        <p:nvSpPr>
          <p:cNvPr id="6" name="Right Arrow 5"/>
          <p:cNvSpPr/>
          <p:nvPr/>
        </p:nvSpPr>
        <p:spPr>
          <a:xfrm>
            <a:off x="1538803" y="3863464"/>
            <a:ext cx="642942"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800" dirty="0" smtClean="0"/>
              <a:t>Hidup</a:t>
            </a:r>
            <a:endParaRPr lang="en-US" sz="1400" dirty="0"/>
          </a:p>
        </p:txBody>
      </p:sp>
      <p:sp>
        <p:nvSpPr>
          <p:cNvPr id="9" name="Left Brace 8"/>
          <p:cNvSpPr/>
          <p:nvPr/>
        </p:nvSpPr>
        <p:spPr>
          <a:xfrm>
            <a:off x="3000364" y="3429000"/>
            <a:ext cx="500066" cy="14287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ectangle 13"/>
          <p:cNvSpPr/>
          <p:nvPr/>
        </p:nvSpPr>
        <p:spPr>
          <a:xfrm>
            <a:off x="7358082" y="3694830"/>
            <a:ext cx="107157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ALLAH</a:t>
            </a:r>
            <a:endParaRPr lang="en-US" dirty="0"/>
          </a:p>
        </p:txBody>
      </p:sp>
      <p:sp>
        <p:nvSpPr>
          <p:cNvPr id="15" name="Rectangle 14"/>
          <p:cNvSpPr/>
          <p:nvPr/>
        </p:nvSpPr>
        <p:spPr>
          <a:xfrm>
            <a:off x="4643438" y="2928934"/>
            <a:ext cx="1071570"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Roh = hidup</a:t>
            </a:r>
          </a:p>
          <a:p>
            <a:pPr algn="ctr"/>
            <a:r>
              <a:rPr lang="id-ID" sz="1100" dirty="0" smtClean="0"/>
              <a:t>Akal = llmu</a:t>
            </a:r>
          </a:p>
          <a:p>
            <a:pPr algn="ctr"/>
            <a:r>
              <a:rPr lang="id-ID" sz="1100" dirty="0" smtClean="0"/>
              <a:t>Qalbu = tenang</a:t>
            </a:r>
          </a:p>
          <a:p>
            <a:pPr algn="ctr"/>
            <a:r>
              <a:rPr lang="id-ID" sz="1100" dirty="0" smtClean="0"/>
              <a:t>Nafsu = puas</a:t>
            </a:r>
            <a:endParaRPr lang="en-US" dirty="0"/>
          </a:p>
        </p:txBody>
      </p:sp>
      <p:sp>
        <p:nvSpPr>
          <p:cNvPr id="16" name="Rectangle 15"/>
          <p:cNvSpPr/>
          <p:nvPr/>
        </p:nvSpPr>
        <p:spPr>
          <a:xfrm>
            <a:off x="4643438" y="4429132"/>
            <a:ext cx="1071570"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Primer</a:t>
            </a:r>
          </a:p>
          <a:p>
            <a:pPr algn="ctr"/>
            <a:r>
              <a:rPr lang="id-ID" sz="1100" dirty="0" smtClean="0"/>
              <a:t>Sekunder</a:t>
            </a:r>
          </a:p>
          <a:p>
            <a:pPr algn="ctr"/>
            <a:r>
              <a:rPr lang="id-ID" sz="1100" dirty="0" smtClean="0"/>
              <a:t>Tertier</a:t>
            </a:r>
            <a:endParaRPr lang="en-US" sz="1100" dirty="0"/>
          </a:p>
        </p:txBody>
      </p:sp>
      <p:sp>
        <p:nvSpPr>
          <p:cNvPr id="17" name="Right Brace 16"/>
          <p:cNvSpPr/>
          <p:nvPr/>
        </p:nvSpPr>
        <p:spPr>
          <a:xfrm>
            <a:off x="5715008" y="3383320"/>
            <a:ext cx="428628" cy="135732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Pentagon 17"/>
          <p:cNvSpPr/>
          <p:nvPr/>
        </p:nvSpPr>
        <p:spPr>
          <a:xfrm>
            <a:off x="6092120" y="3811948"/>
            <a:ext cx="1214446" cy="5000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Aktifitas baik</a:t>
            </a:r>
          </a:p>
          <a:p>
            <a:pPr algn="ctr"/>
            <a:r>
              <a:rPr lang="id-ID" sz="1100" dirty="0" smtClean="0"/>
              <a:t>Amal Shaleh</a:t>
            </a:r>
            <a:endParaRPr lang="id-ID" sz="100" dirty="0" smtClean="0"/>
          </a:p>
          <a:p>
            <a:pPr algn="ctr"/>
            <a:r>
              <a:rPr lang="id-ID" sz="100" dirty="0" smtClean="0"/>
              <a:t>Amal shaleh</a:t>
            </a:r>
            <a:endParaRPr lang="en-US" sz="1100" dirty="0"/>
          </a:p>
        </p:txBody>
      </p:sp>
      <p:sp>
        <p:nvSpPr>
          <p:cNvPr id="19" name="Pentagon 18"/>
          <p:cNvSpPr/>
          <p:nvPr/>
        </p:nvSpPr>
        <p:spPr>
          <a:xfrm>
            <a:off x="3513309" y="3240444"/>
            <a:ext cx="1071570" cy="35719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Batin</a:t>
            </a:r>
            <a:endParaRPr lang="en-US" dirty="0"/>
          </a:p>
        </p:txBody>
      </p:sp>
      <p:sp>
        <p:nvSpPr>
          <p:cNvPr id="20" name="Pentagon 19"/>
          <p:cNvSpPr/>
          <p:nvPr/>
        </p:nvSpPr>
        <p:spPr>
          <a:xfrm>
            <a:off x="3500430" y="4669204"/>
            <a:ext cx="1071570" cy="35719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Lahir</a:t>
            </a:r>
            <a:endParaRPr lang="en-US" dirty="0"/>
          </a:p>
        </p:txBody>
      </p:sp>
      <p:sp>
        <p:nvSpPr>
          <p:cNvPr id="21" name="Pentagon 20"/>
          <p:cNvSpPr/>
          <p:nvPr/>
        </p:nvSpPr>
        <p:spPr>
          <a:xfrm>
            <a:off x="500034" y="3903308"/>
            <a:ext cx="1000132" cy="5000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t>Manusia</a:t>
            </a:r>
            <a:endParaRPr lang="en-US" dirty="0"/>
          </a:p>
        </p:txBody>
      </p:sp>
      <p:sp>
        <p:nvSpPr>
          <p:cNvPr id="22" name="Pentagon 21"/>
          <p:cNvSpPr/>
          <p:nvPr/>
        </p:nvSpPr>
        <p:spPr>
          <a:xfrm>
            <a:off x="2214546" y="3929066"/>
            <a:ext cx="1000132" cy="42862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Kebutuhan</a:t>
            </a:r>
            <a:endParaRPr lang="en-US" sz="1600" dirty="0"/>
          </a:p>
        </p:txBody>
      </p:sp>
      <p:cxnSp>
        <p:nvCxnSpPr>
          <p:cNvPr id="26" name="Straight Connector 25"/>
          <p:cNvCxnSpPr>
            <a:stCxn id="21" idx="0"/>
          </p:cNvCxnSpPr>
          <p:nvPr/>
        </p:nvCxnSpPr>
        <p:spPr>
          <a:xfrm rot="5400000" flipH="1" flipV="1">
            <a:off x="593281" y="2710671"/>
            <a:ext cx="1474440" cy="9108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785918" y="2428868"/>
            <a:ext cx="521497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6715140" y="2714620"/>
            <a:ext cx="1285884" cy="714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21" idx="2"/>
          </p:cNvCxnSpPr>
          <p:nvPr/>
        </p:nvCxnSpPr>
        <p:spPr>
          <a:xfrm rot="16200000" flipH="1">
            <a:off x="567523" y="4710935"/>
            <a:ext cx="1525956" cy="910834"/>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785918" y="5929330"/>
            <a:ext cx="521497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flipH="1" flipV="1">
            <a:off x="6572264" y="4786322"/>
            <a:ext cx="1571636" cy="71438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bg/>
                                          </p:spTgt>
                                        </p:tgtEl>
                                        <p:attrNameLst>
                                          <p:attrName>style.visibility</p:attrName>
                                        </p:attrNameLst>
                                      </p:cBhvr>
                                      <p:to>
                                        <p:strVal val="visible"/>
                                      </p:to>
                                    </p:set>
                                    <p:anim calcmode="lin" valueType="num">
                                      <p:cBhvr additive="base">
                                        <p:cTn id="7" dur="500" fill="hold"/>
                                        <p:tgtEl>
                                          <p:spTgt spid="21">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1">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xEl>
                                              <p:pRg st="0" end="0"/>
                                            </p:txEl>
                                          </p:spTgt>
                                        </p:tgtEl>
                                        <p:attrNameLst>
                                          <p:attrName>style.visibility</p:attrName>
                                        </p:attrNameLst>
                                      </p:cBhvr>
                                      <p:to>
                                        <p:strVal val="visible"/>
                                      </p:to>
                                    </p:set>
                                    <p:anim calcmode="lin" valueType="num">
                                      <p:cBhvr additive="base">
                                        <p:cTn id="13"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bg/>
                                          </p:spTgt>
                                        </p:tgtEl>
                                        <p:attrNameLst>
                                          <p:attrName>style.visibility</p:attrName>
                                        </p:attrNameLst>
                                      </p:cBhvr>
                                      <p:to>
                                        <p:strVal val="visible"/>
                                      </p:to>
                                    </p:set>
                                    <p:anim calcmode="lin" valueType="num">
                                      <p:cBhvr additive="base">
                                        <p:cTn id="19" dur="500" fill="hold"/>
                                        <p:tgtEl>
                                          <p:spTgt spid="6">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bg/>
                                          </p:spTgt>
                                        </p:tgtEl>
                                        <p:attrNameLst>
                                          <p:attrName>style.visibility</p:attrName>
                                        </p:attrNameLst>
                                      </p:cBhvr>
                                      <p:to>
                                        <p:strVal val="visible"/>
                                      </p:to>
                                    </p:set>
                                    <p:anim calcmode="lin" valueType="num">
                                      <p:cBhvr additive="base">
                                        <p:cTn id="31" dur="500" fill="hold"/>
                                        <p:tgtEl>
                                          <p:spTgt spid="22">
                                            <p:bg/>
                                          </p:spTgt>
                                        </p:tgtEl>
                                        <p:attrNameLst>
                                          <p:attrName>ppt_x</p:attrName>
                                        </p:attrNameLst>
                                      </p:cBhvr>
                                      <p:tavLst>
                                        <p:tav tm="0">
                                          <p:val>
                                            <p:strVal val="#ppt_x"/>
                                          </p:val>
                                        </p:tav>
                                        <p:tav tm="100000">
                                          <p:val>
                                            <p:strVal val="#ppt_x"/>
                                          </p:val>
                                        </p:tav>
                                      </p:tavLst>
                                    </p:anim>
                                    <p:anim calcmode="lin" valueType="num">
                                      <p:cBhvr additive="base">
                                        <p:cTn id="32" dur="500" fill="hold"/>
                                        <p:tgtEl>
                                          <p:spTgt spid="22">
                                            <p:bg/>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xEl>
                                              <p:pRg st="0" end="0"/>
                                            </p:txEl>
                                          </p:spTgt>
                                        </p:tgtEl>
                                        <p:attrNameLst>
                                          <p:attrName>style.visibility</p:attrName>
                                        </p:attrNameLst>
                                      </p:cBhvr>
                                      <p:to>
                                        <p:strVal val="visible"/>
                                      </p:to>
                                    </p:set>
                                    <p:anim calcmode="lin" valueType="num">
                                      <p:cBhvr additive="base">
                                        <p:cTn id="3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
                                            <p:bg/>
                                          </p:spTgt>
                                        </p:tgtEl>
                                        <p:attrNameLst>
                                          <p:attrName>style.visibility</p:attrName>
                                        </p:attrNameLst>
                                      </p:cBhvr>
                                      <p:to>
                                        <p:strVal val="visible"/>
                                      </p:to>
                                    </p:set>
                                    <p:anim calcmode="lin" valueType="num">
                                      <p:cBhvr additive="base">
                                        <p:cTn id="43" dur="500" fill="hold"/>
                                        <p:tgtEl>
                                          <p:spTgt spid="19">
                                            <p:bg/>
                                          </p:spTgt>
                                        </p:tgtEl>
                                        <p:attrNameLst>
                                          <p:attrName>ppt_x</p:attrName>
                                        </p:attrNameLst>
                                      </p:cBhvr>
                                      <p:tavLst>
                                        <p:tav tm="0">
                                          <p:val>
                                            <p:strVal val="#ppt_x"/>
                                          </p:val>
                                        </p:tav>
                                        <p:tav tm="100000">
                                          <p:val>
                                            <p:strVal val="#ppt_x"/>
                                          </p:val>
                                        </p:tav>
                                      </p:tavLst>
                                    </p:anim>
                                    <p:anim calcmode="lin" valueType="num">
                                      <p:cBhvr additive="base">
                                        <p:cTn id="44" dur="500" fill="hold"/>
                                        <p:tgtEl>
                                          <p:spTgt spid="19">
                                            <p:bg/>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xEl>
                                              <p:pRg st="0" end="0"/>
                                            </p:txEl>
                                          </p:spTgt>
                                        </p:tgtEl>
                                        <p:attrNameLst>
                                          <p:attrName>style.visibility</p:attrName>
                                        </p:attrNameLst>
                                      </p:cBhvr>
                                      <p:to>
                                        <p:strVal val="visible"/>
                                      </p:to>
                                    </p:set>
                                    <p:anim calcmode="lin" valueType="num">
                                      <p:cBhvr additive="base">
                                        <p:cTn id="49"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bg/>
                                          </p:spTgt>
                                        </p:tgtEl>
                                        <p:attrNameLst>
                                          <p:attrName>style.visibility</p:attrName>
                                        </p:attrNameLst>
                                      </p:cBhvr>
                                      <p:to>
                                        <p:strVal val="visible"/>
                                      </p:to>
                                    </p:set>
                                    <p:anim calcmode="lin" valueType="num">
                                      <p:cBhvr additive="base">
                                        <p:cTn id="55" dur="500" fill="hold"/>
                                        <p:tgtEl>
                                          <p:spTgt spid="20">
                                            <p:bg/>
                                          </p:spTgt>
                                        </p:tgtEl>
                                        <p:attrNameLst>
                                          <p:attrName>ppt_x</p:attrName>
                                        </p:attrNameLst>
                                      </p:cBhvr>
                                      <p:tavLst>
                                        <p:tav tm="0">
                                          <p:val>
                                            <p:strVal val="#ppt_x"/>
                                          </p:val>
                                        </p:tav>
                                        <p:tav tm="100000">
                                          <p:val>
                                            <p:strVal val="#ppt_x"/>
                                          </p:val>
                                        </p:tav>
                                      </p:tavLst>
                                    </p:anim>
                                    <p:anim calcmode="lin" valueType="num">
                                      <p:cBhvr additive="base">
                                        <p:cTn id="56" dur="500" fill="hold"/>
                                        <p:tgtEl>
                                          <p:spTgt spid="20">
                                            <p:bg/>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0">
                                            <p:txEl>
                                              <p:pRg st="0" end="0"/>
                                            </p:txEl>
                                          </p:spTgt>
                                        </p:tgtEl>
                                        <p:attrNameLst>
                                          <p:attrName>style.visibility</p:attrName>
                                        </p:attrNameLst>
                                      </p:cBhvr>
                                      <p:to>
                                        <p:strVal val="visible"/>
                                      </p:to>
                                    </p:set>
                                    <p:anim calcmode="lin" valueType="num">
                                      <p:cBhvr additive="base">
                                        <p:cTn id="61"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bg/>
                                          </p:spTgt>
                                        </p:tgtEl>
                                        <p:attrNameLst>
                                          <p:attrName>style.visibility</p:attrName>
                                        </p:attrNameLst>
                                      </p:cBhvr>
                                      <p:to>
                                        <p:strVal val="visible"/>
                                      </p:to>
                                    </p:set>
                                    <p:anim calcmode="lin" valueType="num">
                                      <p:cBhvr additive="base">
                                        <p:cTn id="67" dur="500" fill="hold"/>
                                        <p:tgtEl>
                                          <p:spTgt spid="15">
                                            <p:bg/>
                                          </p:spTgt>
                                        </p:tgtEl>
                                        <p:attrNameLst>
                                          <p:attrName>ppt_x</p:attrName>
                                        </p:attrNameLst>
                                      </p:cBhvr>
                                      <p:tavLst>
                                        <p:tav tm="0">
                                          <p:val>
                                            <p:strVal val="#ppt_x"/>
                                          </p:val>
                                        </p:tav>
                                        <p:tav tm="100000">
                                          <p:val>
                                            <p:strVal val="#ppt_x"/>
                                          </p:val>
                                        </p:tav>
                                      </p:tavLst>
                                    </p:anim>
                                    <p:anim calcmode="lin" valueType="num">
                                      <p:cBhvr additive="base">
                                        <p:cTn id="68" dur="500" fill="hold"/>
                                        <p:tgtEl>
                                          <p:spTgt spid="15">
                                            <p:bg/>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xEl>
                                              <p:pRg st="0" end="0"/>
                                            </p:txEl>
                                          </p:spTgt>
                                        </p:tgtEl>
                                        <p:attrNameLst>
                                          <p:attrName>style.visibility</p:attrName>
                                        </p:attrNameLst>
                                      </p:cBhvr>
                                      <p:to>
                                        <p:strVal val="visible"/>
                                      </p:to>
                                    </p:set>
                                    <p:anim calcmode="lin" valueType="num">
                                      <p:cBhvr additive="base">
                                        <p:cTn id="73"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xEl>
                                              <p:pRg st="1" end="1"/>
                                            </p:txEl>
                                          </p:spTgt>
                                        </p:tgtEl>
                                        <p:attrNameLst>
                                          <p:attrName>style.visibility</p:attrName>
                                        </p:attrNameLst>
                                      </p:cBhvr>
                                      <p:to>
                                        <p:strVal val="visible"/>
                                      </p:to>
                                    </p:set>
                                    <p:anim calcmode="lin" valueType="num">
                                      <p:cBhvr additive="base">
                                        <p:cTn id="79"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5">
                                            <p:txEl>
                                              <p:pRg st="2" end="2"/>
                                            </p:txEl>
                                          </p:spTgt>
                                        </p:tgtEl>
                                        <p:attrNameLst>
                                          <p:attrName>style.visibility</p:attrName>
                                        </p:attrNameLst>
                                      </p:cBhvr>
                                      <p:to>
                                        <p:strVal val="visible"/>
                                      </p:to>
                                    </p:set>
                                    <p:anim calcmode="lin" valueType="num">
                                      <p:cBhvr additive="base">
                                        <p:cTn id="85" dur="5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5">
                                            <p:txEl>
                                              <p:pRg st="3" end="3"/>
                                            </p:txEl>
                                          </p:spTgt>
                                        </p:tgtEl>
                                        <p:attrNameLst>
                                          <p:attrName>style.visibility</p:attrName>
                                        </p:attrNameLst>
                                      </p:cBhvr>
                                      <p:to>
                                        <p:strVal val="visible"/>
                                      </p:to>
                                    </p:set>
                                    <p:anim calcmode="lin" valueType="num">
                                      <p:cBhvr additive="base">
                                        <p:cTn id="91" dur="500" fill="hold"/>
                                        <p:tgtEl>
                                          <p:spTgt spid="15">
                                            <p:txEl>
                                              <p:pRg st="3" end="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6">
                                            <p:bg/>
                                          </p:spTgt>
                                        </p:tgtEl>
                                        <p:attrNameLst>
                                          <p:attrName>style.visibility</p:attrName>
                                        </p:attrNameLst>
                                      </p:cBhvr>
                                      <p:to>
                                        <p:strVal val="visible"/>
                                      </p:to>
                                    </p:set>
                                    <p:anim calcmode="lin" valueType="num">
                                      <p:cBhvr additive="base">
                                        <p:cTn id="97" dur="500" fill="hold"/>
                                        <p:tgtEl>
                                          <p:spTgt spid="16">
                                            <p:bg/>
                                          </p:spTgt>
                                        </p:tgtEl>
                                        <p:attrNameLst>
                                          <p:attrName>ppt_x</p:attrName>
                                        </p:attrNameLst>
                                      </p:cBhvr>
                                      <p:tavLst>
                                        <p:tav tm="0">
                                          <p:val>
                                            <p:strVal val="#ppt_x"/>
                                          </p:val>
                                        </p:tav>
                                        <p:tav tm="100000">
                                          <p:val>
                                            <p:strVal val="#ppt_x"/>
                                          </p:val>
                                        </p:tav>
                                      </p:tavLst>
                                    </p:anim>
                                    <p:anim calcmode="lin" valueType="num">
                                      <p:cBhvr additive="base">
                                        <p:cTn id="98" dur="500" fill="hold"/>
                                        <p:tgtEl>
                                          <p:spTgt spid="16">
                                            <p:bg/>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6">
                                            <p:txEl>
                                              <p:pRg st="0" end="0"/>
                                            </p:txEl>
                                          </p:spTgt>
                                        </p:tgtEl>
                                        <p:attrNameLst>
                                          <p:attrName>style.visibility</p:attrName>
                                        </p:attrNameLst>
                                      </p:cBhvr>
                                      <p:to>
                                        <p:strVal val="visible"/>
                                      </p:to>
                                    </p:set>
                                    <p:anim calcmode="lin" valueType="num">
                                      <p:cBhvr additive="base">
                                        <p:cTn id="103"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6">
                                            <p:txEl>
                                              <p:pRg st="1" end="1"/>
                                            </p:txEl>
                                          </p:spTgt>
                                        </p:tgtEl>
                                        <p:attrNameLst>
                                          <p:attrName>style.visibility</p:attrName>
                                        </p:attrNameLst>
                                      </p:cBhvr>
                                      <p:to>
                                        <p:strVal val="visible"/>
                                      </p:to>
                                    </p:set>
                                    <p:anim calcmode="lin" valueType="num">
                                      <p:cBhvr additive="base">
                                        <p:cTn id="109" dur="500" fill="hold"/>
                                        <p:tgtEl>
                                          <p:spTgt spid="16">
                                            <p:txEl>
                                              <p:pRg st="1" end="1"/>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16">
                                            <p:txEl>
                                              <p:pRg st="2" end="2"/>
                                            </p:txEl>
                                          </p:spTgt>
                                        </p:tgtEl>
                                        <p:attrNameLst>
                                          <p:attrName>style.visibility</p:attrName>
                                        </p:attrNameLst>
                                      </p:cBhvr>
                                      <p:to>
                                        <p:strVal val="visible"/>
                                      </p:to>
                                    </p:set>
                                    <p:anim calcmode="lin" valueType="num">
                                      <p:cBhvr additive="base">
                                        <p:cTn id="115" dur="500" fill="hold"/>
                                        <p:tgtEl>
                                          <p:spTgt spid="16">
                                            <p:txEl>
                                              <p:pRg st="2" end="2"/>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1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grpId="0" nodeType="clickEffect">
                                  <p:stCondLst>
                                    <p:cond delay="0"/>
                                  </p:stCondLst>
                                  <p:childTnLst>
                                    <p:set>
                                      <p:cBhvr>
                                        <p:cTn id="120" dur="1" fill="hold">
                                          <p:stCondLst>
                                            <p:cond delay="0"/>
                                          </p:stCondLst>
                                        </p:cTn>
                                        <p:tgtEl>
                                          <p:spTgt spid="17"/>
                                        </p:tgtEl>
                                        <p:attrNameLst>
                                          <p:attrName>style.visibility</p:attrName>
                                        </p:attrNameLst>
                                      </p:cBhvr>
                                      <p:to>
                                        <p:strVal val="visible"/>
                                      </p:to>
                                    </p:set>
                                    <p:animEffect transition="in" filter="wipe(down)">
                                      <p:cBhvr>
                                        <p:cTn id="121" dur="500"/>
                                        <p:tgtEl>
                                          <p:spTgt spid="17"/>
                                        </p:tgtEl>
                                      </p:cBhvr>
                                    </p:animEffect>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18">
                                            <p:bg/>
                                          </p:spTgt>
                                        </p:tgtEl>
                                        <p:attrNameLst>
                                          <p:attrName>style.visibility</p:attrName>
                                        </p:attrNameLst>
                                      </p:cBhvr>
                                      <p:to>
                                        <p:strVal val="visible"/>
                                      </p:to>
                                    </p:set>
                                    <p:anim calcmode="lin" valueType="num">
                                      <p:cBhvr additive="base">
                                        <p:cTn id="126" dur="500" fill="hold"/>
                                        <p:tgtEl>
                                          <p:spTgt spid="18">
                                            <p:bg/>
                                          </p:spTgt>
                                        </p:tgtEl>
                                        <p:attrNameLst>
                                          <p:attrName>ppt_x</p:attrName>
                                        </p:attrNameLst>
                                      </p:cBhvr>
                                      <p:tavLst>
                                        <p:tav tm="0">
                                          <p:val>
                                            <p:strVal val="#ppt_x"/>
                                          </p:val>
                                        </p:tav>
                                        <p:tav tm="100000">
                                          <p:val>
                                            <p:strVal val="#ppt_x"/>
                                          </p:val>
                                        </p:tav>
                                      </p:tavLst>
                                    </p:anim>
                                    <p:anim calcmode="lin" valueType="num">
                                      <p:cBhvr additive="base">
                                        <p:cTn id="127" dur="500" fill="hold"/>
                                        <p:tgtEl>
                                          <p:spTgt spid="18">
                                            <p:bg/>
                                          </p:spTgt>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 presetClass="entr" presetSubtype="4" fill="hold" grpId="0" nodeType="clickEffect">
                                  <p:stCondLst>
                                    <p:cond delay="0"/>
                                  </p:stCondLst>
                                  <p:childTnLst>
                                    <p:set>
                                      <p:cBhvr>
                                        <p:cTn id="131" dur="1" fill="hold">
                                          <p:stCondLst>
                                            <p:cond delay="0"/>
                                          </p:stCondLst>
                                        </p:cTn>
                                        <p:tgtEl>
                                          <p:spTgt spid="18">
                                            <p:txEl>
                                              <p:pRg st="0" end="0"/>
                                            </p:txEl>
                                          </p:spTgt>
                                        </p:tgtEl>
                                        <p:attrNameLst>
                                          <p:attrName>style.visibility</p:attrName>
                                        </p:attrNameLst>
                                      </p:cBhvr>
                                      <p:to>
                                        <p:strVal val="visible"/>
                                      </p:to>
                                    </p:set>
                                    <p:anim calcmode="lin" valueType="num">
                                      <p:cBhvr additive="base">
                                        <p:cTn id="132"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133"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2" presetClass="entr" presetSubtype="4" fill="hold" grpId="0" nodeType="clickEffect">
                                  <p:stCondLst>
                                    <p:cond delay="0"/>
                                  </p:stCondLst>
                                  <p:childTnLst>
                                    <p:set>
                                      <p:cBhvr>
                                        <p:cTn id="137" dur="1" fill="hold">
                                          <p:stCondLst>
                                            <p:cond delay="0"/>
                                          </p:stCondLst>
                                        </p:cTn>
                                        <p:tgtEl>
                                          <p:spTgt spid="18">
                                            <p:txEl>
                                              <p:pRg st="1" end="1"/>
                                            </p:txEl>
                                          </p:spTgt>
                                        </p:tgtEl>
                                        <p:attrNameLst>
                                          <p:attrName>style.visibility</p:attrName>
                                        </p:attrNameLst>
                                      </p:cBhvr>
                                      <p:to>
                                        <p:strVal val="visible"/>
                                      </p:to>
                                    </p:set>
                                    <p:anim calcmode="lin" valueType="num">
                                      <p:cBhvr additive="base">
                                        <p:cTn id="138" dur="500" fill="hold"/>
                                        <p:tgtEl>
                                          <p:spTgt spid="18">
                                            <p:txEl>
                                              <p:pRg st="1" end="1"/>
                                            </p:txEl>
                                          </p:spTgt>
                                        </p:tgtEl>
                                        <p:attrNameLst>
                                          <p:attrName>ppt_x</p:attrName>
                                        </p:attrNameLst>
                                      </p:cBhvr>
                                      <p:tavLst>
                                        <p:tav tm="0">
                                          <p:val>
                                            <p:strVal val="#ppt_x"/>
                                          </p:val>
                                        </p:tav>
                                        <p:tav tm="100000">
                                          <p:val>
                                            <p:strVal val="#ppt_x"/>
                                          </p:val>
                                        </p:tav>
                                      </p:tavLst>
                                    </p:anim>
                                    <p:anim calcmode="lin" valueType="num">
                                      <p:cBhvr additive="base">
                                        <p:cTn id="139" dur="500" fill="hold"/>
                                        <p:tgtEl>
                                          <p:spTgt spid="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18">
                                            <p:txEl>
                                              <p:pRg st="2" end="2"/>
                                            </p:txEl>
                                          </p:spTgt>
                                        </p:tgtEl>
                                        <p:attrNameLst>
                                          <p:attrName>style.visibility</p:attrName>
                                        </p:attrNameLst>
                                      </p:cBhvr>
                                      <p:to>
                                        <p:strVal val="visible"/>
                                      </p:to>
                                    </p:set>
                                    <p:anim calcmode="lin" valueType="num">
                                      <p:cBhvr additive="base">
                                        <p:cTn id="144" dur="500" fill="hold"/>
                                        <p:tgtEl>
                                          <p:spTgt spid="18">
                                            <p:txEl>
                                              <p:pRg st="2" end="2"/>
                                            </p:txEl>
                                          </p:spTgt>
                                        </p:tgtEl>
                                        <p:attrNameLst>
                                          <p:attrName>ppt_x</p:attrName>
                                        </p:attrNameLst>
                                      </p:cBhvr>
                                      <p:tavLst>
                                        <p:tav tm="0">
                                          <p:val>
                                            <p:strVal val="#ppt_x"/>
                                          </p:val>
                                        </p:tav>
                                        <p:tav tm="100000">
                                          <p:val>
                                            <p:strVal val="#ppt_x"/>
                                          </p:val>
                                        </p:tav>
                                      </p:tavLst>
                                    </p:anim>
                                    <p:anim calcmode="lin" valueType="num">
                                      <p:cBhvr additive="base">
                                        <p:cTn id="145" dur="500" fill="hold"/>
                                        <p:tgtEl>
                                          <p:spTgt spid="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2" presetClass="entr" presetSubtype="4" fill="hold" grpId="0" nodeType="clickEffect">
                                  <p:stCondLst>
                                    <p:cond delay="0"/>
                                  </p:stCondLst>
                                  <p:childTnLst>
                                    <p:set>
                                      <p:cBhvr>
                                        <p:cTn id="149" dur="1" fill="hold">
                                          <p:stCondLst>
                                            <p:cond delay="0"/>
                                          </p:stCondLst>
                                        </p:cTn>
                                        <p:tgtEl>
                                          <p:spTgt spid="14">
                                            <p:bg/>
                                          </p:spTgt>
                                        </p:tgtEl>
                                        <p:attrNameLst>
                                          <p:attrName>style.visibility</p:attrName>
                                        </p:attrNameLst>
                                      </p:cBhvr>
                                      <p:to>
                                        <p:strVal val="visible"/>
                                      </p:to>
                                    </p:set>
                                    <p:anim calcmode="lin" valueType="num">
                                      <p:cBhvr additive="base">
                                        <p:cTn id="150" dur="500" fill="hold"/>
                                        <p:tgtEl>
                                          <p:spTgt spid="14">
                                            <p:bg/>
                                          </p:spTgt>
                                        </p:tgtEl>
                                        <p:attrNameLst>
                                          <p:attrName>ppt_x</p:attrName>
                                        </p:attrNameLst>
                                      </p:cBhvr>
                                      <p:tavLst>
                                        <p:tav tm="0">
                                          <p:val>
                                            <p:strVal val="#ppt_x"/>
                                          </p:val>
                                        </p:tav>
                                        <p:tav tm="100000">
                                          <p:val>
                                            <p:strVal val="#ppt_x"/>
                                          </p:val>
                                        </p:tav>
                                      </p:tavLst>
                                    </p:anim>
                                    <p:anim calcmode="lin" valueType="num">
                                      <p:cBhvr additive="base">
                                        <p:cTn id="151" dur="500" fill="hold"/>
                                        <p:tgtEl>
                                          <p:spTgt spid="14">
                                            <p:bg/>
                                          </p:spTgt>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presetID="2" presetClass="entr" presetSubtype="4" fill="hold" grpId="0" nodeType="clickEffect">
                                  <p:stCondLst>
                                    <p:cond delay="0"/>
                                  </p:stCondLst>
                                  <p:childTnLst>
                                    <p:set>
                                      <p:cBhvr>
                                        <p:cTn id="155" dur="1" fill="hold">
                                          <p:stCondLst>
                                            <p:cond delay="0"/>
                                          </p:stCondLst>
                                        </p:cTn>
                                        <p:tgtEl>
                                          <p:spTgt spid="14">
                                            <p:txEl>
                                              <p:pRg st="0" end="0"/>
                                            </p:txEl>
                                          </p:spTgt>
                                        </p:tgtEl>
                                        <p:attrNameLst>
                                          <p:attrName>style.visibility</p:attrName>
                                        </p:attrNameLst>
                                      </p:cBhvr>
                                      <p:to>
                                        <p:strVal val="visible"/>
                                      </p:to>
                                    </p:set>
                                    <p:anim calcmode="lin" valueType="num">
                                      <p:cBhvr additive="base">
                                        <p:cTn id="156"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157"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22" presetClass="entr" presetSubtype="4" fill="hold" grpId="0" nodeType="clickEffect">
                                  <p:stCondLst>
                                    <p:cond delay="0"/>
                                  </p:stCondLst>
                                  <p:childTnLst>
                                    <p:set>
                                      <p:cBhvr>
                                        <p:cTn id="161" dur="1" fill="hold">
                                          <p:stCondLst>
                                            <p:cond delay="0"/>
                                          </p:stCondLst>
                                        </p:cTn>
                                        <p:tgtEl>
                                          <p:spTgt spid="9"/>
                                        </p:tgtEl>
                                        <p:attrNameLst>
                                          <p:attrName>style.visibility</p:attrName>
                                        </p:attrNameLst>
                                      </p:cBhvr>
                                      <p:to>
                                        <p:strVal val="visible"/>
                                      </p:to>
                                    </p:set>
                                    <p:animEffect transition="in" filter="wipe(down)">
                                      <p:cBhvr>
                                        <p:cTn id="162" dur="500"/>
                                        <p:tgtEl>
                                          <p:spTgt spid="9"/>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ntr" presetSubtype="4" fill="hold" nodeType="clickEffect">
                                  <p:stCondLst>
                                    <p:cond delay="0"/>
                                  </p:stCondLst>
                                  <p:childTnLst>
                                    <p:set>
                                      <p:cBhvr>
                                        <p:cTn id="166" dur="1" fill="hold">
                                          <p:stCondLst>
                                            <p:cond delay="0"/>
                                          </p:stCondLst>
                                        </p:cTn>
                                        <p:tgtEl>
                                          <p:spTgt spid="26"/>
                                        </p:tgtEl>
                                        <p:attrNameLst>
                                          <p:attrName>style.visibility</p:attrName>
                                        </p:attrNameLst>
                                      </p:cBhvr>
                                      <p:to>
                                        <p:strVal val="visible"/>
                                      </p:to>
                                    </p:set>
                                    <p:animEffect transition="in" filter="wipe(down)">
                                      <p:cBhvr>
                                        <p:cTn id="167" dur="500"/>
                                        <p:tgtEl>
                                          <p:spTgt spid="26"/>
                                        </p:tgtEl>
                                      </p:cBhvr>
                                    </p:animEffect>
                                  </p:childTnLst>
                                </p:cTn>
                              </p:par>
                            </p:childTnLst>
                          </p:cTn>
                        </p:par>
                      </p:childTnLst>
                    </p:cTn>
                  </p:par>
                  <p:par>
                    <p:cTn id="168" fill="hold">
                      <p:stCondLst>
                        <p:cond delay="indefinite"/>
                      </p:stCondLst>
                      <p:childTnLst>
                        <p:par>
                          <p:cTn id="169" fill="hold">
                            <p:stCondLst>
                              <p:cond delay="0"/>
                            </p:stCondLst>
                            <p:childTnLst>
                              <p:par>
                                <p:cTn id="170" presetID="22" presetClass="entr" presetSubtype="4" fill="hold" nodeType="clickEffect">
                                  <p:stCondLst>
                                    <p:cond delay="0"/>
                                  </p:stCondLst>
                                  <p:childTnLst>
                                    <p:set>
                                      <p:cBhvr>
                                        <p:cTn id="171" dur="1" fill="hold">
                                          <p:stCondLst>
                                            <p:cond delay="0"/>
                                          </p:stCondLst>
                                        </p:cTn>
                                        <p:tgtEl>
                                          <p:spTgt spid="28"/>
                                        </p:tgtEl>
                                        <p:attrNameLst>
                                          <p:attrName>style.visibility</p:attrName>
                                        </p:attrNameLst>
                                      </p:cBhvr>
                                      <p:to>
                                        <p:strVal val="visible"/>
                                      </p:to>
                                    </p:set>
                                    <p:animEffect transition="in" filter="wipe(down)">
                                      <p:cBhvr>
                                        <p:cTn id="172" dur="500"/>
                                        <p:tgtEl>
                                          <p:spTgt spid="28"/>
                                        </p:tgtEl>
                                      </p:cBhvr>
                                    </p:animEffect>
                                  </p:childTnLst>
                                </p:cTn>
                              </p:par>
                            </p:childTnLst>
                          </p:cTn>
                        </p:par>
                      </p:childTnLst>
                    </p:cTn>
                  </p:par>
                  <p:par>
                    <p:cTn id="173" fill="hold">
                      <p:stCondLst>
                        <p:cond delay="indefinite"/>
                      </p:stCondLst>
                      <p:childTnLst>
                        <p:par>
                          <p:cTn id="174" fill="hold">
                            <p:stCondLst>
                              <p:cond delay="0"/>
                            </p:stCondLst>
                            <p:childTnLst>
                              <p:par>
                                <p:cTn id="175" presetID="22" presetClass="entr" presetSubtype="4" fill="hold" nodeType="clickEffect">
                                  <p:stCondLst>
                                    <p:cond delay="0"/>
                                  </p:stCondLst>
                                  <p:childTnLst>
                                    <p:set>
                                      <p:cBhvr>
                                        <p:cTn id="176" dur="1" fill="hold">
                                          <p:stCondLst>
                                            <p:cond delay="0"/>
                                          </p:stCondLst>
                                        </p:cTn>
                                        <p:tgtEl>
                                          <p:spTgt spid="30"/>
                                        </p:tgtEl>
                                        <p:attrNameLst>
                                          <p:attrName>style.visibility</p:attrName>
                                        </p:attrNameLst>
                                      </p:cBhvr>
                                      <p:to>
                                        <p:strVal val="visible"/>
                                      </p:to>
                                    </p:set>
                                    <p:animEffect transition="in" filter="wipe(down)">
                                      <p:cBhvr>
                                        <p:cTn id="177" dur="500"/>
                                        <p:tgtEl>
                                          <p:spTgt spid="30"/>
                                        </p:tgtEl>
                                      </p:cBhvr>
                                    </p:animEffect>
                                  </p:childTnLst>
                                </p:cTn>
                              </p:par>
                            </p:childTnLst>
                          </p:cTn>
                        </p:par>
                      </p:childTnLst>
                    </p:cTn>
                  </p:par>
                  <p:par>
                    <p:cTn id="178" fill="hold">
                      <p:stCondLst>
                        <p:cond delay="indefinite"/>
                      </p:stCondLst>
                      <p:childTnLst>
                        <p:par>
                          <p:cTn id="179" fill="hold">
                            <p:stCondLst>
                              <p:cond delay="0"/>
                            </p:stCondLst>
                            <p:childTnLst>
                              <p:par>
                                <p:cTn id="180" presetID="22" presetClass="entr" presetSubtype="4" fill="hold" nodeType="clickEffect">
                                  <p:stCondLst>
                                    <p:cond delay="0"/>
                                  </p:stCondLst>
                                  <p:childTnLst>
                                    <p:set>
                                      <p:cBhvr>
                                        <p:cTn id="181" dur="1" fill="hold">
                                          <p:stCondLst>
                                            <p:cond delay="0"/>
                                          </p:stCondLst>
                                        </p:cTn>
                                        <p:tgtEl>
                                          <p:spTgt spid="33"/>
                                        </p:tgtEl>
                                        <p:attrNameLst>
                                          <p:attrName>style.visibility</p:attrName>
                                        </p:attrNameLst>
                                      </p:cBhvr>
                                      <p:to>
                                        <p:strVal val="visible"/>
                                      </p:to>
                                    </p:set>
                                    <p:animEffect transition="in" filter="wipe(down)">
                                      <p:cBhvr>
                                        <p:cTn id="182" dur="500"/>
                                        <p:tgtEl>
                                          <p:spTgt spid="33"/>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ntr" presetSubtype="4" fill="hold" nodeType="clickEffect">
                                  <p:stCondLst>
                                    <p:cond delay="0"/>
                                  </p:stCondLst>
                                  <p:childTnLst>
                                    <p:set>
                                      <p:cBhvr>
                                        <p:cTn id="186" dur="1" fill="hold">
                                          <p:stCondLst>
                                            <p:cond delay="0"/>
                                          </p:stCondLst>
                                        </p:cTn>
                                        <p:tgtEl>
                                          <p:spTgt spid="35"/>
                                        </p:tgtEl>
                                        <p:attrNameLst>
                                          <p:attrName>style.visibility</p:attrName>
                                        </p:attrNameLst>
                                      </p:cBhvr>
                                      <p:to>
                                        <p:strVal val="visible"/>
                                      </p:to>
                                    </p:set>
                                    <p:animEffect transition="in" filter="wipe(down)">
                                      <p:cBhvr>
                                        <p:cTn id="187" dur="500"/>
                                        <p:tgtEl>
                                          <p:spTgt spid="35"/>
                                        </p:tgtEl>
                                      </p:cBhvr>
                                    </p:animEffect>
                                  </p:childTnLst>
                                </p:cTn>
                              </p:par>
                            </p:childTnLst>
                          </p:cTn>
                        </p:par>
                      </p:childTnLst>
                    </p:cTn>
                  </p:par>
                  <p:par>
                    <p:cTn id="188" fill="hold">
                      <p:stCondLst>
                        <p:cond delay="indefinite"/>
                      </p:stCondLst>
                      <p:childTnLst>
                        <p:par>
                          <p:cTn id="189" fill="hold">
                            <p:stCondLst>
                              <p:cond delay="0"/>
                            </p:stCondLst>
                            <p:childTnLst>
                              <p:par>
                                <p:cTn id="190" presetID="22" presetClass="entr" presetSubtype="4" fill="hold" nodeType="clickEffect">
                                  <p:stCondLst>
                                    <p:cond delay="0"/>
                                  </p:stCondLst>
                                  <p:childTnLst>
                                    <p:set>
                                      <p:cBhvr>
                                        <p:cTn id="191" dur="1" fill="hold">
                                          <p:stCondLst>
                                            <p:cond delay="0"/>
                                          </p:stCondLst>
                                        </p:cTn>
                                        <p:tgtEl>
                                          <p:spTgt spid="37"/>
                                        </p:tgtEl>
                                        <p:attrNameLst>
                                          <p:attrName>style.visibility</p:attrName>
                                        </p:attrNameLst>
                                      </p:cBhvr>
                                      <p:to>
                                        <p:strVal val="visible"/>
                                      </p:to>
                                    </p:set>
                                    <p:animEffect transition="in" filter="wipe(down)">
                                      <p:cBhvr>
                                        <p:cTn id="19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9" grpId="0" animBg="1"/>
      <p:bldP spid="14" grpId="0" build="p" animBg="1"/>
      <p:bldP spid="15" grpId="0" build="p" animBg="1"/>
      <p:bldP spid="16" grpId="0" build="p" animBg="1"/>
      <p:bldP spid="17" grpId="0" animBg="1"/>
      <p:bldP spid="18" grpId="0" build="p" animBg="1"/>
      <p:bldP spid="19" grpId="0" build="p" animBg="1"/>
      <p:bldP spid="20" grpId="0" build="p" animBg="1"/>
      <p:bldP spid="21" grpId="0" build="p" animBg="1"/>
      <p:bldP spid="22"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1400" b="1" dirty="0" smtClean="0"/>
              <a:t>Cara </a:t>
            </a:r>
            <a:r>
              <a:rPr lang="en-US" sz="1400" b="1" dirty="0" err="1" smtClean="0"/>
              <a:t>Beragama</a:t>
            </a:r>
            <a:endParaRPr lang="en-US" sz="1400" b="1" dirty="0" smtClean="0"/>
          </a:p>
          <a:p>
            <a:pPr lvl="1"/>
            <a:r>
              <a:rPr lang="en-US" sz="1200" b="1" dirty="0" err="1" smtClean="0"/>
              <a:t>Tradisional</a:t>
            </a:r>
            <a:r>
              <a:rPr lang="en-US" sz="1200" dirty="0" smtClean="0"/>
              <a:t>, </a:t>
            </a:r>
            <a:r>
              <a:rPr lang="en-US" sz="1200" dirty="0" err="1" smtClean="0"/>
              <a:t>yaitu</a:t>
            </a:r>
            <a:r>
              <a:rPr lang="en-US" sz="1200" dirty="0" smtClean="0"/>
              <a:t> </a:t>
            </a:r>
            <a:r>
              <a:rPr lang="en-US" sz="1200" dirty="0" err="1" smtClean="0"/>
              <a:t>cara</a:t>
            </a:r>
            <a:r>
              <a:rPr lang="en-US" sz="1200" dirty="0" smtClean="0"/>
              <a:t> </a:t>
            </a:r>
            <a:r>
              <a:rPr lang="en-US" sz="1200" dirty="0" err="1" smtClean="0"/>
              <a:t>beragama</a:t>
            </a:r>
            <a:r>
              <a:rPr lang="en-US" sz="1200" dirty="0" smtClean="0"/>
              <a:t> </a:t>
            </a:r>
            <a:r>
              <a:rPr lang="en-US" sz="1200" dirty="0" err="1" smtClean="0"/>
              <a:t>berdasar</a:t>
            </a:r>
            <a:r>
              <a:rPr lang="en-US" sz="1200" dirty="0" smtClean="0"/>
              <a:t> </a:t>
            </a:r>
            <a:r>
              <a:rPr lang="en-US" sz="1200" dirty="0" err="1" smtClean="0"/>
              <a:t>tradisi</a:t>
            </a:r>
            <a:r>
              <a:rPr lang="en-US" sz="1200" dirty="0" smtClean="0"/>
              <a:t>. Cara </a:t>
            </a:r>
            <a:r>
              <a:rPr lang="en-US" sz="1200" dirty="0" err="1" smtClean="0"/>
              <a:t>ini</a:t>
            </a:r>
            <a:r>
              <a:rPr lang="en-US" sz="1200" dirty="0" smtClean="0"/>
              <a:t> </a:t>
            </a:r>
            <a:r>
              <a:rPr lang="en-US" sz="1200" dirty="0" err="1" smtClean="0"/>
              <a:t>mengikuti</a:t>
            </a:r>
            <a:r>
              <a:rPr lang="en-US" sz="1200" dirty="0" smtClean="0"/>
              <a:t> </a:t>
            </a:r>
            <a:r>
              <a:rPr lang="en-US" sz="1200" dirty="0" err="1" smtClean="0"/>
              <a:t>cara</a:t>
            </a:r>
            <a:r>
              <a:rPr lang="en-US" sz="1200" dirty="0" smtClean="0"/>
              <a:t> </a:t>
            </a:r>
            <a:r>
              <a:rPr lang="en-US" sz="1200" dirty="0" err="1" smtClean="0"/>
              <a:t>beragamanya</a:t>
            </a:r>
            <a:r>
              <a:rPr lang="en-US" sz="1200" dirty="0" smtClean="0"/>
              <a:t> </a:t>
            </a:r>
            <a:r>
              <a:rPr lang="en-US" sz="1200" dirty="0" err="1" smtClean="0"/>
              <a:t>nenek</a:t>
            </a:r>
            <a:r>
              <a:rPr lang="en-US" sz="1200" dirty="0" smtClean="0"/>
              <a:t> </a:t>
            </a:r>
            <a:r>
              <a:rPr lang="en-US" sz="1200" dirty="0" err="1" smtClean="0"/>
              <a:t>moyang</a:t>
            </a:r>
            <a:r>
              <a:rPr lang="en-US" sz="1200" dirty="0" smtClean="0"/>
              <a:t>, </a:t>
            </a:r>
            <a:r>
              <a:rPr lang="en-US" sz="1200" dirty="0" err="1" smtClean="0"/>
              <a:t>leluhur</a:t>
            </a:r>
            <a:r>
              <a:rPr lang="en-US" sz="1200" dirty="0" smtClean="0"/>
              <a:t> </a:t>
            </a:r>
            <a:r>
              <a:rPr lang="en-US" sz="1200" dirty="0" err="1" smtClean="0"/>
              <a:t>atau</a:t>
            </a:r>
            <a:r>
              <a:rPr lang="en-US" sz="1200" dirty="0" smtClean="0"/>
              <a:t> </a:t>
            </a:r>
            <a:r>
              <a:rPr lang="en-US" sz="1200" dirty="0" err="1" smtClean="0"/>
              <a:t>orang-orang</a:t>
            </a:r>
            <a:r>
              <a:rPr lang="en-US" sz="1200" dirty="0" smtClean="0"/>
              <a:t> </a:t>
            </a:r>
            <a:r>
              <a:rPr lang="en-US" sz="1200" dirty="0" err="1" smtClean="0"/>
              <a:t>dari</a:t>
            </a:r>
            <a:r>
              <a:rPr lang="en-US" sz="1200" dirty="0" smtClean="0"/>
              <a:t> </a:t>
            </a:r>
            <a:r>
              <a:rPr lang="en-US" sz="1200" dirty="0" err="1" smtClean="0"/>
              <a:t>angkatan</a:t>
            </a:r>
            <a:r>
              <a:rPr lang="en-US" sz="1200" dirty="0" smtClean="0"/>
              <a:t> </a:t>
            </a:r>
            <a:r>
              <a:rPr lang="en-US" sz="1200" dirty="0" err="1" smtClean="0"/>
              <a:t>sebelumnya</a:t>
            </a:r>
            <a:r>
              <a:rPr lang="en-US" sz="1200" dirty="0" smtClean="0"/>
              <a:t>. </a:t>
            </a:r>
            <a:r>
              <a:rPr lang="en-US" sz="1200" dirty="0" err="1" smtClean="0"/>
              <a:t>Pada</a:t>
            </a:r>
            <a:r>
              <a:rPr lang="en-US" sz="1200" dirty="0" smtClean="0"/>
              <a:t> </a:t>
            </a:r>
            <a:r>
              <a:rPr lang="en-US" sz="1200" dirty="0" err="1" smtClean="0"/>
              <a:t>umumnya</a:t>
            </a:r>
            <a:r>
              <a:rPr lang="en-US" sz="1200" dirty="0" smtClean="0"/>
              <a:t> </a:t>
            </a:r>
            <a:r>
              <a:rPr lang="en-US" sz="1200" dirty="0" err="1" smtClean="0"/>
              <a:t>kuat</a:t>
            </a:r>
            <a:r>
              <a:rPr lang="en-US" sz="1200" dirty="0" smtClean="0"/>
              <a:t> </a:t>
            </a:r>
            <a:r>
              <a:rPr lang="en-US" sz="1200" dirty="0" err="1" smtClean="0"/>
              <a:t>dalam</a:t>
            </a:r>
            <a:r>
              <a:rPr lang="en-US" sz="1200" dirty="0" smtClean="0"/>
              <a:t> </a:t>
            </a:r>
            <a:r>
              <a:rPr lang="en-US" sz="1200" dirty="0" err="1" smtClean="0"/>
              <a:t>beragama</a:t>
            </a:r>
            <a:r>
              <a:rPr lang="en-US" sz="1200" dirty="0" smtClean="0"/>
              <a:t>, </a:t>
            </a:r>
            <a:r>
              <a:rPr lang="en-US" sz="1200" dirty="0" err="1" smtClean="0"/>
              <a:t>sulit</a:t>
            </a:r>
            <a:r>
              <a:rPr lang="en-US" sz="1200" dirty="0" smtClean="0"/>
              <a:t> </a:t>
            </a:r>
            <a:r>
              <a:rPr lang="en-US" sz="1200" dirty="0" err="1" smtClean="0"/>
              <a:t>menerima</a:t>
            </a:r>
            <a:r>
              <a:rPr lang="en-US" sz="1200" dirty="0" smtClean="0"/>
              <a:t> </a:t>
            </a:r>
            <a:r>
              <a:rPr lang="en-US" sz="1200" dirty="0" err="1" smtClean="0"/>
              <a:t>hal-hal</a:t>
            </a:r>
            <a:r>
              <a:rPr lang="en-US" sz="1200" dirty="0" smtClean="0"/>
              <a:t> </a:t>
            </a:r>
            <a:r>
              <a:rPr lang="en-US" sz="1200" dirty="0" err="1" smtClean="0"/>
              <a:t>keagamaan</a:t>
            </a:r>
            <a:r>
              <a:rPr lang="en-US" sz="1200" dirty="0" smtClean="0"/>
              <a:t> yang </a:t>
            </a:r>
            <a:r>
              <a:rPr lang="en-US" sz="1200" dirty="0" err="1" smtClean="0"/>
              <a:t>baru</a:t>
            </a:r>
            <a:r>
              <a:rPr lang="en-US" sz="1200" dirty="0" smtClean="0"/>
              <a:t> </a:t>
            </a:r>
            <a:r>
              <a:rPr lang="en-US" sz="1200" dirty="0" err="1" smtClean="0"/>
              <a:t>atau</a:t>
            </a:r>
            <a:r>
              <a:rPr lang="en-US" sz="1200" dirty="0" smtClean="0"/>
              <a:t> </a:t>
            </a:r>
            <a:r>
              <a:rPr lang="en-US" sz="1200" dirty="0" err="1" smtClean="0"/>
              <a:t>pembaharuan</a:t>
            </a:r>
            <a:r>
              <a:rPr lang="en-US" sz="1200" dirty="0" smtClean="0"/>
              <a:t>. </a:t>
            </a:r>
            <a:r>
              <a:rPr lang="en-US" sz="1200" dirty="0" err="1" smtClean="0"/>
              <a:t>Apalagi</a:t>
            </a:r>
            <a:r>
              <a:rPr lang="en-US" sz="1200" dirty="0" smtClean="0"/>
              <a:t> </a:t>
            </a:r>
            <a:r>
              <a:rPr lang="en-US" sz="1200" dirty="0" err="1" smtClean="0"/>
              <a:t>bertukar</a:t>
            </a:r>
            <a:r>
              <a:rPr lang="en-US" sz="1200" dirty="0" smtClean="0"/>
              <a:t> agama, </a:t>
            </a:r>
            <a:r>
              <a:rPr lang="en-US" sz="1200" dirty="0" err="1" smtClean="0"/>
              <a:t>bahkan</a:t>
            </a:r>
            <a:r>
              <a:rPr lang="en-US" sz="1200" dirty="0" smtClean="0"/>
              <a:t> </a:t>
            </a:r>
            <a:r>
              <a:rPr lang="en-US" sz="1200" dirty="0" err="1" smtClean="0"/>
              <a:t>tidak</a:t>
            </a:r>
            <a:r>
              <a:rPr lang="en-US" sz="1200" dirty="0" smtClean="0"/>
              <a:t> </a:t>
            </a:r>
            <a:r>
              <a:rPr lang="en-US" sz="1200" dirty="0" err="1" smtClean="0"/>
              <a:t>ada</a:t>
            </a:r>
            <a:r>
              <a:rPr lang="en-US" sz="1200" dirty="0" smtClean="0"/>
              <a:t> </a:t>
            </a:r>
            <a:r>
              <a:rPr lang="en-US" sz="1200" dirty="0" err="1" smtClean="0"/>
              <a:t>minat</a:t>
            </a:r>
            <a:r>
              <a:rPr lang="en-US" sz="1200" dirty="0" smtClean="0"/>
              <a:t>. </a:t>
            </a:r>
            <a:r>
              <a:rPr lang="en-US" sz="1200" dirty="0" err="1" smtClean="0"/>
              <a:t>Dengan</a:t>
            </a:r>
            <a:r>
              <a:rPr lang="en-US" sz="1200" dirty="0" smtClean="0"/>
              <a:t> </a:t>
            </a:r>
            <a:r>
              <a:rPr lang="en-US" sz="1200" dirty="0" err="1" smtClean="0"/>
              <a:t>demikian</a:t>
            </a:r>
            <a:r>
              <a:rPr lang="en-US" sz="1200" dirty="0" smtClean="0"/>
              <a:t> </a:t>
            </a:r>
            <a:r>
              <a:rPr lang="en-US" sz="1200" dirty="0" err="1" smtClean="0"/>
              <a:t>kurang</a:t>
            </a:r>
            <a:r>
              <a:rPr lang="en-US" sz="1200" dirty="0" smtClean="0"/>
              <a:t> </a:t>
            </a:r>
            <a:r>
              <a:rPr lang="en-US" sz="1200" dirty="0" err="1" smtClean="0"/>
              <a:t>dalam</a:t>
            </a:r>
            <a:r>
              <a:rPr lang="en-US" sz="1200" dirty="0" smtClean="0"/>
              <a:t> </a:t>
            </a:r>
            <a:r>
              <a:rPr lang="en-US" sz="1200" dirty="0" err="1" smtClean="0"/>
              <a:t>meningkatkan</a:t>
            </a:r>
            <a:r>
              <a:rPr lang="en-US" sz="1200" dirty="0" smtClean="0"/>
              <a:t> </a:t>
            </a:r>
            <a:r>
              <a:rPr lang="en-US" sz="1200" dirty="0" err="1" smtClean="0"/>
              <a:t>ilmu</a:t>
            </a:r>
            <a:r>
              <a:rPr lang="en-US" sz="1200" dirty="0" smtClean="0"/>
              <a:t> </a:t>
            </a:r>
            <a:r>
              <a:rPr lang="en-US" sz="1200" dirty="0" err="1" smtClean="0"/>
              <a:t>amal</a:t>
            </a:r>
            <a:r>
              <a:rPr lang="en-US" sz="1200" dirty="0" smtClean="0"/>
              <a:t> </a:t>
            </a:r>
            <a:r>
              <a:rPr lang="en-US" sz="1200" dirty="0" err="1" smtClean="0"/>
              <a:t>keagamaanya</a:t>
            </a:r>
            <a:r>
              <a:rPr lang="en-US" sz="1200" dirty="0" smtClean="0"/>
              <a:t>.</a:t>
            </a:r>
          </a:p>
          <a:p>
            <a:pPr lvl="1"/>
            <a:r>
              <a:rPr lang="en-US" sz="1200" b="1" dirty="0" smtClean="0"/>
              <a:t>Formal</a:t>
            </a:r>
            <a:r>
              <a:rPr lang="en-US" sz="1200" dirty="0" smtClean="0"/>
              <a:t>, </a:t>
            </a:r>
            <a:r>
              <a:rPr lang="en-US" sz="1200" dirty="0" err="1" smtClean="0"/>
              <a:t>yaitu</a:t>
            </a:r>
            <a:r>
              <a:rPr lang="en-US" sz="1200" dirty="0" smtClean="0"/>
              <a:t> </a:t>
            </a:r>
            <a:r>
              <a:rPr lang="en-US" sz="1200" dirty="0" err="1" smtClean="0"/>
              <a:t>cara</a:t>
            </a:r>
            <a:r>
              <a:rPr lang="en-US" sz="1200" dirty="0" smtClean="0"/>
              <a:t> </a:t>
            </a:r>
            <a:r>
              <a:rPr lang="en-US" sz="1200" dirty="0" err="1" smtClean="0"/>
              <a:t>beragama</a:t>
            </a:r>
            <a:r>
              <a:rPr lang="en-US" sz="1200" dirty="0" smtClean="0"/>
              <a:t> </a:t>
            </a:r>
            <a:r>
              <a:rPr lang="en-US" sz="1200" dirty="0" err="1" smtClean="0"/>
              <a:t>berdasarkan</a:t>
            </a:r>
            <a:r>
              <a:rPr lang="en-US" sz="1200" dirty="0" smtClean="0"/>
              <a:t> </a:t>
            </a:r>
            <a:r>
              <a:rPr lang="en-US" sz="1200" dirty="0" err="1" smtClean="0"/>
              <a:t>formalitas</a:t>
            </a:r>
            <a:r>
              <a:rPr lang="en-US" sz="1200" dirty="0" smtClean="0"/>
              <a:t> yang </a:t>
            </a:r>
            <a:r>
              <a:rPr lang="en-US" sz="1200" dirty="0" err="1" smtClean="0"/>
              <a:t>berlaku</a:t>
            </a:r>
            <a:r>
              <a:rPr lang="en-US" sz="1200" dirty="0" smtClean="0"/>
              <a:t> </a:t>
            </a:r>
            <a:r>
              <a:rPr lang="en-US" sz="1200" dirty="0" err="1" smtClean="0"/>
              <a:t>di</a:t>
            </a:r>
            <a:r>
              <a:rPr lang="en-US" sz="1200" dirty="0" smtClean="0"/>
              <a:t> </a:t>
            </a:r>
            <a:r>
              <a:rPr lang="en-US" sz="1200" dirty="0" err="1" smtClean="0"/>
              <a:t>lingkungannya</a:t>
            </a:r>
            <a:r>
              <a:rPr lang="en-US" sz="1200" dirty="0" smtClean="0"/>
              <a:t> </a:t>
            </a:r>
            <a:r>
              <a:rPr lang="en-US" sz="1200" dirty="0" err="1" smtClean="0"/>
              <a:t>atau</a:t>
            </a:r>
            <a:r>
              <a:rPr lang="en-US" sz="1200" dirty="0" smtClean="0"/>
              <a:t> </a:t>
            </a:r>
            <a:r>
              <a:rPr lang="en-US" sz="1200" dirty="0" err="1" smtClean="0"/>
              <a:t>masyarakatnya</a:t>
            </a:r>
            <a:r>
              <a:rPr lang="en-US" sz="1200" dirty="0" smtClean="0"/>
              <a:t>. Cara </a:t>
            </a:r>
            <a:r>
              <a:rPr lang="en-US" sz="1200" dirty="0" err="1" smtClean="0"/>
              <a:t>ini</a:t>
            </a:r>
            <a:r>
              <a:rPr lang="en-US" sz="1200" dirty="0" smtClean="0"/>
              <a:t> </a:t>
            </a:r>
            <a:r>
              <a:rPr lang="en-US" sz="1200" dirty="0" err="1" smtClean="0"/>
              <a:t>biasanya</a:t>
            </a:r>
            <a:r>
              <a:rPr lang="en-US" sz="1200" dirty="0" smtClean="0"/>
              <a:t> </a:t>
            </a:r>
            <a:r>
              <a:rPr lang="en-US" sz="1200" dirty="0" err="1" smtClean="0"/>
              <a:t>mengikuti</a:t>
            </a:r>
            <a:r>
              <a:rPr lang="en-US" sz="1200" dirty="0" smtClean="0"/>
              <a:t> </a:t>
            </a:r>
            <a:r>
              <a:rPr lang="en-US" sz="1200" dirty="0" err="1" smtClean="0"/>
              <a:t>cara</a:t>
            </a:r>
            <a:r>
              <a:rPr lang="en-US" sz="1200" dirty="0" smtClean="0"/>
              <a:t> </a:t>
            </a:r>
            <a:r>
              <a:rPr lang="en-US" sz="1200" dirty="0" err="1" smtClean="0"/>
              <a:t>beragamanya</a:t>
            </a:r>
            <a:r>
              <a:rPr lang="en-US" sz="1200" dirty="0" smtClean="0"/>
              <a:t> </a:t>
            </a:r>
            <a:r>
              <a:rPr lang="en-US" sz="1200" dirty="0" err="1" smtClean="0"/>
              <a:t>orang</a:t>
            </a:r>
            <a:r>
              <a:rPr lang="en-US" sz="1200" dirty="0" smtClean="0"/>
              <a:t> yang </a:t>
            </a:r>
            <a:r>
              <a:rPr lang="en-US" sz="1200" dirty="0" err="1" smtClean="0"/>
              <a:t>berkedudukan</a:t>
            </a:r>
            <a:r>
              <a:rPr lang="en-US" sz="1200" dirty="0" smtClean="0"/>
              <a:t> </a:t>
            </a:r>
            <a:r>
              <a:rPr lang="en-US" sz="1200" dirty="0" err="1" smtClean="0"/>
              <a:t>tinggi</a:t>
            </a:r>
            <a:r>
              <a:rPr lang="en-US" sz="1200" dirty="0" smtClean="0"/>
              <a:t> </a:t>
            </a:r>
            <a:r>
              <a:rPr lang="en-US" sz="1200" dirty="0" err="1" smtClean="0"/>
              <a:t>atau</a:t>
            </a:r>
            <a:r>
              <a:rPr lang="en-US" sz="1200" dirty="0" smtClean="0"/>
              <a:t> </a:t>
            </a:r>
            <a:r>
              <a:rPr lang="en-US" sz="1200" dirty="0" err="1" smtClean="0"/>
              <a:t>punya</a:t>
            </a:r>
            <a:r>
              <a:rPr lang="en-US" sz="1200" dirty="0" smtClean="0"/>
              <a:t> </a:t>
            </a:r>
            <a:r>
              <a:rPr lang="en-US" sz="1200" dirty="0" err="1" smtClean="0"/>
              <a:t>pengaruh</a:t>
            </a:r>
            <a:r>
              <a:rPr lang="en-US" sz="1200" dirty="0" smtClean="0"/>
              <a:t>. </a:t>
            </a:r>
            <a:r>
              <a:rPr lang="en-US" sz="1200" dirty="0" err="1" smtClean="0"/>
              <a:t>Pada</a:t>
            </a:r>
            <a:r>
              <a:rPr lang="en-US" sz="1200" dirty="0" smtClean="0"/>
              <a:t> </a:t>
            </a:r>
            <a:r>
              <a:rPr lang="en-US" sz="1200" dirty="0" err="1" smtClean="0"/>
              <a:t>umumnya</a:t>
            </a:r>
            <a:r>
              <a:rPr lang="en-US" sz="1200" dirty="0" smtClean="0"/>
              <a:t> </a:t>
            </a:r>
            <a:r>
              <a:rPr lang="en-US" sz="1200" dirty="0" err="1" smtClean="0"/>
              <a:t>tidak</a:t>
            </a:r>
            <a:r>
              <a:rPr lang="en-US" sz="1200" dirty="0" smtClean="0"/>
              <a:t> </a:t>
            </a:r>
            <a:r>
              <a:rPr lang="en-US" sz="1200" dirty="0" err="1" smtClean="0"/>
              <a:t>kuat</a:t>
            </a:r>
            <a:r>
              <a:rPr lang="en-US" sz="1200" dirty="0" smtClean="0"/>
              <a:t> </a:t>
            </a:r>
            <a:r>
              <a:rPr lang="en-US" sz="1200" dirty="0" err="1" smtClean="0"/>
              <a:t>dalam</a:t>
            </a:r>
            <a:r>
              <a:rPr lang="en-US" sz="1200" dirty="0" smtClean="0"/>
              <a:t> </a:t>
            </a:r>
            <a:r>
              <a:rPr lang="en-US" sz="1200" dirty="0" err="1" smtClean="0"/>
              <a:t>beragama</a:t>
            </a:r>
            <a:r>
              <a:rPr lang="en-US" sz="1200" dirty="0" smtClean="0"/>
              <a:t>. </a:t>
            </a:r>
            <a:r>
              <a:rPr lang="en-US" sz="1200" dirty="0" err="1" smtClean="0"/>
              <a:t>Mudah</a:t>
            </a:r>
            <a:r>
              <a:rPr lang="en-US" sz="1200" dirty="0" smtClean="0"/>
              <a:t> </a:t>
            </a:r>
            <a:r>
              <a:rPr lang="en-US" sz="1200" dirty="0" err="1" smtClean="0"/>
              <a:t>mengubah</a:t>
            </a:r>
            <a:r>
              <a:rPr lang="en-US" sz="1200" dirty="0" smtClean="0"/>
              <a:t> </a:t>
            </a:r>
            <a:r>
              <a:rPr lang="en-US" sz="1200" dirty="0" err="1" smtClean="0"/>
              <a:t>cara</a:t>
            </a:r>
            <a:r>
              <a:rPr lang="en-US" sz="1200" dirty="0" smtClean="0"/>
              <a:t> </a:t>
            </a:r>
            <a:r>
              <a:rPr lang="en-US" sz="1200" dirty="0" err="1" smtClean="0"/>
              <a:t>beragamanya</a:t>
            </a:r>
            <a:r>
              <a:rPr lang="en-US" sz="1200" dirty="0" smtClean="0"/>
              <a:t> </a:t>
            </a:r>
            <a:r>
              <a:rPr lang="en-US" sz="1200" dirty="0" err="1" smtClean="0"/>
              <a:t>jika</a:t>
            </a:r>
            <a:r>
              <a:rPr lang="en-US" sz="1200" dirty="0" smtClean="0"/>
              <a:t> </a:t>
            </a:r>
            <a:r>
              <a:rPr lang="en-US" sz="1200" dirty="0" err="1" smtClean="0"/>
              <a:t>berpindah</a:t>
            </a:r>
            <a:r>
              <a:rPr lang="en-US" sz="1200" dirty="0" smtClean="0"/>
              <a:t> </a:t>
            </a:r>
            <a:r>
              <a:rPr lang="en-US" sz="1200" dirty="0" err="1" smtClean="0"/>
              <a:t>lingkungan</a:t>
            </a:r>
            <a:r>
              <a:rPr lang="en-US" sz="1200" dirty="0" smtClean="0"/>
              <a:t> </a:t>
            </a:r>
            <a:r>
              <a:rPr lang="en-US" sz="1200" dirty="0" err="1" smtClean="0"/>
              <a:t>atau</a:t>
            </a:r>
            <a:r>
              <a:rPr lang="en-US" sz="1200" dirty="0" smtClean="0"/>
              <a:t> </a:t>
            </a:r>
            <a:r>
              <a:rPr lang="en-US" sz="1200" dirty="0" err="1" smtClean="0"/>
              <a:t>masyarakat</a:t>
            </a:r>
            <a:r>
              <a:rPr lang="en-US" sz="1200" dirty="0" smtClean="0"/>
              <a:t> yang </a:t>
            </a:r>
            <a:r>
              <a:rPr lang="en-US" sz="1200" dirty="0" err="1" smtClean="0"/>
              <a:t>berbeda</a:t>
            </a:r>
            <a:r>
              <a:rPr lang="en-US" sz="1200" dirty="0" smtClean="0"/>
              <a:t> </a:t>
            </a:r>
            <a:r>
              <a:rPr lang="en-US" sz="1200" dirty="0" err="1" smtClean="0"/>
              <a:t>dengan</a:t>
            </a:r>
            <a:r>
              <a:rPr lang="en-US" sz="1200" dirty="0" smtClean="0"/>
              <a:t> </a:t>
            </a:r>
            <a:r>
              <a:rPr lang="en-US" sz="1200" dirty="0" err="1" smtClean="0"/>
              <a:t>cara</a:t>
            </a:r>
            <a:r>
              <a:rPr lang="en-US" sz="1200" dirty="0" smtClean="0"/>
              <a:t> </a:t>
            </a:r>
            <a:r>
              <a:rPr lang="en-US" sz="1200" dirty="0" err="1" smtClean="0"/>
              <a:t>beragamnya</a:t>
            </a:r>
            <a:r>
              <a:rPr lang="en-US" sz="1200" dirty="0" smtClean="0"/>
              <a:t>. </a:t>
            </a:r>
            <a:r>
              <a:rPr lang="en-US" sz="1200" dirty="0" err="1" smtClean="0"/>
              <a:t>Mudah</a:t>
            </a:r>
            <a:r>
              <a:rPr lang="en-US" sz="1200" dirty="0" smtClean="0"/>
              <a:t> </a:t>
            </a:r>
            <a:r>
              <a:rPr lang="en-US" sz="1200" dirty="0" err="1" smtClean="0"/>
              <a:t>bertukar</a:t>
            </a:r>
            <a:r>
              <a:rPr lang="en-US" sz="1200" dirty="0" smtClean="0"/>
              <a:t> agama </a:t>
            </a:r>
            <a:r>
              <a:rPr lang="en-US" sz="1200" dirty="0" err="1" smtClean="0"/>
              <a:t>jika</a:t>
            </a:r>
            <a:r>
              <a:rPr lang="en-US" sz="1200" dirty="0" smtClean="0"/>
              <a:t> </a:t>
            </a:r>
            <a:r>
              <a:rPr lang="en-US" sz="1200" dirty="0" err="1" smtClean="0"/>
              <a:t>memasuki</a:t>
            </a:r>
            <a:r>
              <a:rPr lang="en-US" sz="1200" dirty="0" smtClean="0"/>
              <a:t> </a:t>
            </a:r>
            <a:r>
              <a:rPr lang="en-US" sz="1200" dirty="0" err="1" smtClean="0"/>
              <a:t>lingkungan</a:t>
            </a:r>
            <a:r>
              <a:rPr lang="en-US" sz="1200" dirty="0" smtClean="0"/>
              <a:t> </a:t>
            </a:r>
            <a:r>
              <a:rPr lang="en-US" sz="1200" dirty="0" err="1" smtClean="0"/>
              <a:t>atau</a:t>
            </a:r>
            <a:r>
              <a:rPr lang="en-US" sz="1200" dirty="0" smtClean="0"/>
              <a:t> </a:t>
            </a:r>
            <a:r>
              <a:rPr lang="en-US" sz="1200" dirty="0" err="1" smtClean="0"/>
              <a:t>masyarakat</a:t>
            </a:r>
            <a:r>
              <a:rPr lang="en-US" sz="1200" dirty="0" smtClean="0"/>
              <a:t> yang lain </a:t>
            </a:r>
            <a:r>
              <a:rPr lang="en-US" sz="1200" dirty="0" err="1" smtClean="0"/>
              <a:t>agamanya</a:t>
            </a:r>
            <a:r>
              <a:rPr lang="en-US" sz="1200" dirty="0" smtClean="0"/>
              <a:t>. </a:t>
            </a:r>
            <a:r>
              <a:rPr lang="en-US" sz="1200" dirty="0" err="1" smtClean="0"/>
              <a:t>Mereka</a:t>
            </a:r>
            <a:r>
              <a:rPr lang="en-US" sz="1200" dirty="0" smtClean="0"/>
              <a:t> </a:t>
            </a:r>
            <a:r>
              <a:rPr lang="en-US" sz="1200" dirty="0" err="1" smtClean="0"/>
              <a:t>ada</a:t>
            </a:r>
            <a:r>
              <a:rPr lang="en-US" sz="1200" dirty="0" smtClean="0"/>
              <a:t> </a:t>
            </a:r>
            <a:r>
              <a:rPr lang="en-US" sz="1200" dirty="0" err="1" smtClean="0"/>
              <a:t>minat</a:t>
            </a:r>
            <a:r>
              <a:rPr lang="en-US" sz="1200" dirty="0" smtClean="0"/>
              <a:t> </a:t>
            </a:r>
            <a:r>
              <a:rPr lang="en-US" sz="1200" dirty="0" err="1" smtClean="0"/>
              <a:t>meningkatkan</a:t>
            </a:r>
            <a:r>
              <a:rPr lang="en-US" sz="1200" dirty="0" smtClean="0"/>
              <a:t> </a:t>
            </a:r>
            <a:r>
              <a:rPr lang="en-US" sz="1200" dirty="0" err="1" smtClean="0"/>
              <a:t>ilmu</a:t>
            </a:r>
            <a:r>
              <a:rPr lang="en-US" sz="1200" dirty="0" smtClean="0"/>
              <a:t> </a:t>
            </a:r>
            <a:r>
              <a:rPr lang="en-US" sz="1200" dirty="0" err="1" smtClean="0"/>
              <a:t>dan</a:t>
            </a:r>
            <a:r>
              <a:rPr lang="en-US" sz="1200" dirty="0" smtClean="0"/>
              <a:t> </a:t>
            </a:r>
            <a:r>
              <a:rPr lang="en-US" sz="1200" dirty="0" err="1" smtClean="0"/>
              <a:t>amal</a:t>
            </a:r>
            <a:r>
              <a:rPr lang="en-US" sz="1200" dirty="0" smtClean="0"/>
              <a:t> </a:t>
            </a:r>
            <a:r>
              <a:rPr lang="en-US" sz="1200" dirty="0" err="1" smtClean="0"/>
              <a:t>keagamaannya</a:t>
            </a:r>
            <a:r>
              <a:rPr lang="en-US" sz="1200" dirty="0" smtClean="0"/>
              <a:t> </a:t>
            </a:r>
            <a:r>
              <a:rPr lang="en-US" sz="1200" dirty="0" err="1" smtClean="0"/>
              <a:t>akan</a:t>
            </a:r>
            <a:r>
              <a:rPr lang="en-US" sz="1200" dirty="0" smtClean="0"/>
              <a:t> </a:t>
            </a:r>
            <a:r>
              <a:rPr lang="en-US" sz="1200" dirty="0" err="1" smtClean="0"/>
              <a:t>tetapi</a:t>
            </a:r>
            <a:r>
              <a:rPr lang="en-US" sz="1200" dirty="0" smtClean="0"/>
              <a:t> </a:t>
            </a:r>
            <a:r>
              <a:rPr lang="en-US" sz="1200" dirty="0" err="1" smtClean="0"/>
              <a:t>hanya</a:t>
            </a:r>
            <a:r>
              <a:rPr lang="en-US" sz="1200" dirty="0" smtClean="0"/>
              <a:t> </a:t>
            </a:r>
            <a:r>
              <a:rPr lang="en-US" sz="1200" dirty="0" err="1" smtClean="0"/>
              <a:t>mengenai</a:t>
            </a:r>
            <a:r>
              <a:rPr lang="en-US" sz="1200" dirty="0" smtClean="0"/>
              <a:t> </a:t>
            </a:r>
            <a:r>
              <a:rPr lang="en-US" sz="1200" dirty="0" err="1" smtClean="0"/>
              <a:t>hal-hal</a:t>
            </a:r>
            <a:r>
              <a:rPr lang="en-US" sz="1200" dirty="0" smtClean="0"/>
              <a:t> yang </a:t>
            </a:r>
            <a:r>
              <a:rPr lang="en-US" sz="1200" dirty="0" err="1" smtClean="0"/>
              <a:t>mudah</a:t>
            </a:r>
            <a:r>
              <a:rPr lang="en-US" sz="1200" dirty="0" smtClean="0"/>
              <a:t> </a:t>
            </a:r>
            <a:r>
              <a:rPr lang="en-US" sz="1200" dirty="0" err="1" smtClean="0"/>
              <a:t>dan</a:t>
            </a:r>
            <a:r>
              <a:rPr lang="en-US" sz="1200" dirty="0" smtClean="0"/>
              <a:t> </a:t>
            </a:r>
            <a:r>
              <a:rPr lang="en-US" sz="1200" dirty="0" err="1" smtClean="0"/>
              <a:t>nampak</a:t>
            </a:r>
            <a:r>
              <a:rPr lang="en-US" sz="1200" dirty="0" smtClean="0"/>
              <a:t> </a:t>
            </a:r>
            <a:r>
              <a:rPr lang="en-US" sz="1200" dirty="0" err="1" smtClean="0"/>
              <a:t>dalam</a:t>
            </a:r>
            <a:r>
              <a:rPr lang="en-US" sz="1200" dirty="0" smtClean="0"/>
              <a:t> </a:t>
            </a:r>
            <a:r>
              <a:rPr lang="en-US" sz="1200" dirty="0" err="1" smtClean="0"/>
              <a:t>lingkungan</a:t>
            </a:r>
            <a:r>
              <a:rPr lang="en-US" sz="1200" dirty="0" smtClean="0"/>
              <a:t> </a:t>
            </a:r>
            <a:r>
              <a:rPr lang="en-US" sz="1200" dirty="0" err="1" smtClean="0"/>
              <a:t>masyarakatnya</a:t>
            </a:r>
            <a:r>
              <a:rPr lang="en-US" sz="1200" dirty="0" smtClean="0"/>
              <a:t>.</a:t>
            </a:r>
          </a:p>
          <a:p>
            <a:pPr lvl="1"/>
            <a:r>
              <a:rPr lang="en-US" sz="1200" b="1" dirty="0" err="1" smtClean="0"/>
              <a:t>Rasional</a:t>
            </a:r>
            <a:r>
              <a:rPr lang="en-US" sz="1200" dirty="0" smtClean="0"/>
              <a:t>, </a:t>
            </a:r>
            <a:r>
              <a:rPr lang="en-US" sz="1200" dirty="0" err="1" smtClean="0"/>
              <a:t>yaitu</a:t>
            </a:r>
            <a:r>
              <a:rPr lang="en-US" sz="1200" dirty="0" smtClean="0"/>
              <a:t> </a:t>
            </a:r>
            <a:r>
              <a:rPr lang="en-US" sz="1200" dirty="0" err="1" smtClean="0"/>
              <a:t>cara</a:t>
            </a:r>
            <a:r>
              <a:rPr lang="en-US" sz="1200" dirty="0" smtClean="0"/>
              <a:t> </a:t>
            </a:r>
            <a:r>
              <a:rPr lang="en-US" sz="1200" dirty="0" err="1" smtClean="0"/>
              <a:t>beragama</a:t>
            </a:r>
            <a:r>
              <a:rPr lang="en-US" sz="1200" dirty="0" smtClean="0"/>
              <a:t> </a:t>
            </a:r>
            <a:r>
              <a:rPr lang="en-US" sz="1200" dirty="0" err="1" smtClean="0"/>
              <a:t>berdasarkan</a:t>
            </a:r>
            <a:r>
              <a:rPr lang="en-US" sz="1200" dirty="0" smtClean="0"/>
              <a:t> </a:t>
            </a:r>
            <a:r>
              <a:rPr lang="en-US" sz="1200" dirty="0" err="1" smtClean="0"/>
              <a:t>penggunaan</a:t>
            </a:r>
            <a:r>
              <a:rPr lang="en-US" sz="1200" dirty="0" smtClean="0"/>
              <a:t> </a:t>
            </a:r>
            <a:r>
              <a:rPr lang="en-US" sz="1200" dirty="0" err="1" smtClean="0"/>
              <a:t>rasio</a:t>
            </a:r>
            <a:r>
              <a:rPr lang="en-US" sz="1200" dirty="0" smtClean="0"/>
              <a:t> </a:t>
            </a:r>
            <a:r>
              <a:rPr lang="en-US" sz="1200" dirty="0" err="1" smtClean="0"/>
              <a:t>sebisanya</a:t>
            </a:r>
            <a:r>
              <a:rPr lang="en-US" sz="1200" dirty="0" smtClean="0"/>
              <a:t>. </a:t>
            </a:r>
            <a:r>
              <a:rPr lang="en-US" sz="1200" dirty="0" err="1" smtClean="0"/>
              <a:t>Untuk</a:t>
            </a:r>
            <a:r>
              <a:rPr lang="en-US" sz="1200" dirty="0" smtClean="0"/>
              <a:t> </a:t>
            </a:r>
            <a:r>
              <a:rPr lang="en-US" sz="1200" dirty="0" err="1" smtClean="0"/>
              <a:t>itu</a:t>
            </a:r>
            <a:r>
              <a:rPr lang="en-US" sz="1200" dirty="0" smtClean="0"/>
              <a:t> </a:t>
            </a:r>
            <a:r>
              <a:rPr lang="en-US" sz="1200" dirty="0" err="1" smtClean="0"/>
              <a:t>mereka</a:t>
            </a:r>
            <a:r>
              <a:rPr lang="en-US" sz="1200" dirty="0" smtClean="0"/>
              <a:t> </a:t>
            </a:r>
            <a:r>
              <a:rPr lang="en-US" sz="1200" dirty="0" err="1" smtClean="0"/>
              <a:t>selalu</a:t>
            </a:r>
            <a:r>
              <a:rPr lang="en-US" sz="1200" dirty="0" smtClean="0"/>
              <a:t> </a:t>
            </a:r>
            <a:r>
              <a:rPr lang="en-US" sz="1200" dirty="0" err="1" smtClean="0"/>
              <a:t>berusaha</a:t>
            </a:r>
            <a:r>
              <a:rPr lang="en-US" sz="1200" dirty="0" smtClean="0"/>
              <a:t> </a:t>
            </a:r>
            <a:r>
              <a:rPr lang="en-US" sz="1200" dirty="0" err="1" smtClean="0"/>
              <a:t>memahami</a:t>
            </a:r>
            <a:r>
              <a:rPr lang="en-US" sz="1200" dirty="0" smtClean="0"/>
              <a:t> </a:t>
            </a:r>
            <a:r>
              <a:rPr lang="en-US" sz="1200" dirty="0" err="1" smtClean="0"/>
              <a:t>dan</a:t>
            </a:r>
            <a:r>
              <a:rPr lang="en-US" sz="1200" dirty="0" smtClean="0"/>
              <a:t> </a:t>
            </a:r>
            <a:r>
              <a:rPr lang="en-US" sz="1200" dirty="0" err="1" smtClean="0"/>
              <a:t>menghayati</a:t>
            </a:r>
            <a:r>
              <a:rPr lang="en-US" sz="1200" dirty="0" smtClean="0"/>
              <a:t> </a:t>
            </a:r>
            <a:r>
              <a:rPr lang="en-US" sz="1200" dirty="0" err="1" smtClean="0"/>
              <a:t>ajaran</a:t>
            </a:r>
            <a:r>
              <a:rPr lang="en-US" sz="1200" dirty="0" smtClean="0"/>
              <a:t> </a:t>
            </a:r>
            <a:r>
              <a:rPr lang="en-US" sz="1200" dirty="0" err="1" smtClean="0"/>
              <a:t>agamanya</a:t>
            </a:r>
            <a:r>
              <a:rPr lang="en-US" sz="1200" dirty="0" smtClean="0"/>
              <a:t> </a:t>
            </a:r>
            <a:r>
              <a:rPr lang="en-US" sz="1200" dirty="0" err="1" smtClean="0"/>
              <a:t>dengan</a:t>
            </a:r>
            <a:r>
              <a:rPr lang="en-US" sz="1200" dirty="0" smtClean="0"/>
              <a:t> </a:t>
            </a:r>
            <a:r>
              <a:rPr lang="en-US" sz="1200" dirty="0" err="1" smtClean="0"/>
              <a:t>pengetahuan</a:t>
            </a:r>
            <a:r>
              <a:rPr lang="en-US" sz="1200" dirty="0" smtClean="0"/>
              <a:t>, </a:t>
            </a:r>
            <a:r>
              <a:rPr lang="en-US" sz="1200" dirty="0" err="1" smtClean="0"/>
              <a:t>ilmu</a:t>
            </a:r>
            <a:r>
              <a:rPr lang="en-US" sz="1200" dirty="0" smtClean="0"/>
              <a:t> </a:t>
            </a:r>
            <a:r>
              <a:rPr lang="en-US" sz="1200" dirty="0" err="1" smtClean="0"/>
              <a:t>dan</a:t>
            </a:r>
            <a:r>
              <a:rPr lang="en-US" sz="1200" dirty="0" smtClean="0"/>
              <a:t> </a:t>
            </a:r>
            <a:r>
              <a:rPr lang="en-US" sz="1200" dirty="0" err="1" smtClean="0"/>
              <a:t>pengamalannya</a:t>
            </a:r>
            <a:r>
              <a:rPr lang="en-US" sz="1200" dirty="0" smtClean="0"/>
              <a:t>. </a:t>
            </a:r>
            <a:r>
              <a:rPr lang="en-US" sz="1200" dirty="0" err="1" smtClean="0"/>
              <a:t>Mereka</a:t>
            </a:r>
            <a:r>
              <a:rPr lang="en-US" sz="1200" dirty="0" smtClean="0"/>
              <a:t> </a:t>
            </a:r>
            <a:r>
              <a:rPr lang="en-US" sz="1200" dirty="0" err="1" smtClean="0"/>
              <a:t>bisa</a:t>
            </a:r>
            <a:r>
              <a:rPr lang="en-US" sz="1200" dirty="0" smtClean="0"/>
              <a:t> </a:t>
            </a:r>
            <a:r>
              <a:rPr lang="en-US" sz="1200" dirty="0" err="1" smtClean="0"/>
              <a:t>berasal</a:t>
            </a:r>
            <a:r>
              <a:rPr lang="en-US" sz="1200" dirty="0" smtClean="0"/>
              <a:t> </a:t>
            </a:r>
            <a:r>
              <a:rPr lang="en-US" sz="1200" dirty="0" err="1" smtClean="0"/>
              <a:t>dari</a:t>
            </a:r>
            <a:r>
              <a:rPr lang="en-US" sz="1200" dirty="0" smtClean="0"/>
              <a:t> </a:t>
            </a:r>
            <a:r>
              <a:rPr lang="en-US" sz="1200" dirty="0" err="1" smtClean="0"/>
              <a:t>orang</a:t>
            </a:r>
            <a:r>
              <a:rPr lang="en-US" sz="1200" dirty="0" smtClean="0"/>
              <a:t> yang </a:t>
            </a:r>
            <a:r>
              <a:rPr lang="en-US" sz="1200" dirty="0" err="1" smtClean="0"/>
              <a:t>beragama</a:t>
            </a:r>
            <a:r>
              <a:rPr lang="en-US" sz="1200" dirty="0" smtClean="0"/>
              <a:t> </a:t>
            </a:r>
            <a:r>
              <a:rPr lang="en-US" sz="1200" dirty="0" err="1" smtClean="0"/>
              <a:t>secara</a:t>
            </a:r>
            <a:r>
              <a:rPr lang="en-US" sz="1200" dirty="0" smtClean="0"/>
              <a:t> </a:t>
            </a:r>
            <a:r>
              <a:rPr lang="en-US" sz="1200" dirty="0" err="1" smtClean="0"/>
              <a:t>tradisional</a:t>
            </a:r>
            <a:r>
              <a:rPr lang="en-US" sz="1200" dirty="0" smtClean="0"/>
              <a:t> </a:t>
            </a:r>
            <a:r>
              <a:rPr lang="en-US" sz="1200" dirty="0" err="1" smtClean="0"/>
              <a:t>atau</a:t>
            </a:r>
            <a:r>
              <a:rPr lang="en-US" sz="1200" dirty="0" smtClean="0"/>
              <a:t> formal, </a:t>
            </a:r>
            <a:r>
              <a:rPr lang="en-US" sz="1200" dirty="0" err="1" smtClean="0"/>
              <a:t>bahkan</a:t>
            </a:r>
            <a:r>
              <a:rPr lang="en-US" sz="1200" dirty="0" smtClean="0"/>
              <a:t> </a:t>
            </a:r>
            <a:r>
              <a:rPr lang="en-US" sz="1200" dirty="0" err="1" smtClean="0"/>
              <a:t>orang</a:t>
            </a:r>
            <a:r>
              <a:rPr lang="en-US" sz="1200" dirty="0" smtClean="0"/>
              <a:t> </a:t>
            </a:r>
            <a:r>
              <a:rPr lang="en-US" sz="1200" dirty="0" err="1" smtClean="0"/>
              <a:t>tidak</a:t>
            </a:r>
            <a:r>
              <a:rPr lang="en-US" sz="1200" dirty="0" smtClean="0"/>
              <a:t> </a:t>
            </a:r>
            <a:r>
              <a:rPr lang="en-US" sz="1200" dirty="0" err="1" smtClean="0"/>
              <a:t>beragama</a:t>
            </a:r>
            <a:r>
              <a:rPr lang="en-US" sz="1200" dirty="0" smtClean="0"/>
              <a:t> </a:t>
            </a:r>
            <a:r>
              <a:rPr lang="en-US" sz="1200" dirty="0" err="1" smtClean="0"/>
              <a:t>sekalipun</a:t>
            </a:r>
            <a:r>
              <a:rPr lang="en-US" sz="1200" dirty="0" smtClean="0"/>
              <a:t>.</a:t>
            </a:r>
          </a:p>
          <a:p>
            <a:pPr lvl="1"/>
            <a:r>
              <a:rPr lang="en-US" sz="1200" b="1" dirty="0" err="1" smtClean="0"/>
              <a:t>Metode</a:t>
            </a:r>
            <a:r>
              <a:rPr lang="en-US" sz="1200" b="1" dirty="0" smtClean="0"/>
              <a:t> </a:t>
            </a:r>
            <a:r>
              <a:rPr lang="en-US" sz="1200" b="1" dirty="0" err="1" smtClean="0"/>
              <a:t>Pendahulu</a:t>
            </a:r>
            <a:r>
              <a:rPr lang="en-US" sz="1200" dirty="0" smtClean="0"/>
              <a:t>, </a:t>
            </a:r>
            <a:r>
              <a:rPr lang="en-US" sz="1200" dirty="0" err="1" smtClean="0"/>
              <a:t>yaitu</a:t>
            </a:r>
            <a:r>
              <a:rPr lang="en-US" sz="1200" dirty="0" smtClean="0"/>
              <a:t> </a:t>
            </a:r>
            <a:r>
              <a:rPr lang="en-US" sz="1200" dirty="0" err="1" smtClean="0"/>
              <a:t>cara</a:t>
            </a:r>
            <a:r>
              <a:rPr lang="en-US" sz="1200" dirty="0" smtClean="0"/>
              <a:t> </a:t>
            </a:r>
            <a:r>
              <a:rPr lang="en-US" sz="1200" dirty="0" err="1" smtClean="0"/>
              <a:t>beragama</a:t>
            </a:r>
            <a:r>
              <a:rPr lang="en-US" sz="1200" dirty="0" smtClean="0"/>
              <a:t> </a:t>
            </a:r>
            <a:r>
              <a:rPr lang="en-US" sz="1200" dirty="0" err="1" smtClean="0"/>
              <a:t>berdasarkan</a:t>
            </a:r>
            <a:r>
              <a:rPr lang="en-US" sz="1200" dirty="0" smtClean="0"/>
              <a:t> </a:t>
            </a:r>
            <a:r>
              <a:rPr lang="en-US" sz="1200" dirty="0" err="1" smtClean="0"/>
              <a:t>penggunaan</a:t>
            </a:r>
            <a:r>
              <a:rPr lang="en-US" sz="1200" dirty="0" smtClean="0"/>
              <a:t> </a:t>
            </a:r>
            <a:r>
              <a:rPr lang="en-US" sz="1200" dirty="0" err="1" smtClean="0"/>
              <a:t>akal</a:t>
            </a:r>
            <a:r>
              <a:rPr lang="en-US" sz="1200" dirty="0" smtClean="0"/>
              <a:t> </a:t>
            </a:r>
            <a:r>
              <a:rPr lang="en-US" sz="1200" dirty="0" err="1" smtClean="0"/>
              <a:t>dan</a:t>
            </a:r>
            <a:r>
              <a:rPr lang="en-US" sz="1200" dirty="0" smtClean="0"/>
              <a:t> </a:t>
            </a:r>
            <a:r>
              <a:rPr lang="en-US" sz="1200" dirty="0" err="1" smtClean="0"/>
              <a:t>hati</a:t>
            </a:r>
            <a:r>
              <a:rPr lang="en-US" sz="1200" dirty="0" smtClean="0"/>
              <a:t> (</a:t>
            </a:r>
            <a:r>
              <a:rPr lang="en-US" sz="1200" dirty="0" err="1" smtClean="0"/>
              <a:t>perasaan</a:t>
            </a:r>
            <a:r>
              <a:rPr lang="en-US" sz="1200" dirty="0" smtClean="0"/>
              <a:t>) </a:t>
            </a:r>
            <a:r>
              <a:rPr lang="en-US" sz="1200" dirty="0" err="1" smtClean="0"/>
              <a:t>dibawah</a:t>
            </a:r>
            <a:r>
              <a:rPr lang="en-US" sz="1200" dirty="0" smtClean="0"/>
              <a:t> </a:t>
            </a:r>
            <a:r>
              <a:rPr lang="en-US" sz="1200" dirty="0" err="1" smtClean="0"/>
              <a:t>wahyu</a:t>
            </a:r>
            <a:r>
              <a:rPr lang="en-US" sz="1200" dirty="0" smtClean="0"/>
              <a:t>. </a:t>
            </a:r>
            <a:r>
              <a:rPr lang="en-US" sz="1200" dirty="0" err="1" smtClean="0"/>
              <a:t>Untuk</a:t>
            </a:r>
            <a:r>
              <a:rPr lang="en-US" sz="1200" dirty="0" smtClean="0"/>
              <a:t> </a:t>
            </a:r>
            <a:r>
              <a:rPr lang="en-US" sz="1200" dirty="0" err="1" smtClean="0"/>
              <a:t>itu</a:t>
            </a:r>
            <a:r>
              <a:rPr lang="en-US" sz="1200" dirty="0" smtClean="0"/>
              <a:t> </a:t>
            </a:r>
            <a:r>
              <a:rPr lang="en-US" sz="1200" dirty="0" err="1" smtClean="0"/>
              <a:t>mereka</a:t>
            </a:r>
            <a:r>
              <a:rPr lang="en-US" sz="1200" dirty="0" smtClean="0"/>
              <a:t> </a:t>
            </a:r>
            <a:r>
              <a:rPr lang="en-US" sz="1200" dirty="0" err="1" smtClean="0"/>
              <a:t>selalu</a:t>
            </a:r>
            <a:r>
              <a:rPr lang="en-US" sz="1200" dirty="0" smtClean="0"/>
              <a:t> </a:t>
            </a:r>
            <a:r>
              <a:rPr lang="en-US" sz="1200" dirty="0" err="1" smtClean="0"/>
              <a:t>berusaha</a:t>
            </a:r>
            <a:r>
              <a:rPr lang="en-US" sz="1200" dirty="0" smtClean="0"/>
              <a:t> </a:t>
            </a:r>
            <a:r>
              <a:rPr lang="en-US" sz="1200" dirty="0" err="1" smtClean="0"/>
              <a:t>memahami</a:t>
            </a:r>
            <a:r>
              <a:rPr lang="en-US" sz="1200" dirty="0" smtClean="0"/>
              <a:t> </a:t>
            </a:r>
            <a:r>
              <a:rPr lang="en-US" sz="1200" dirty="0" err="1" smtClean="0"/>
              <a:t>dan</a:t>
            </a:r>
            <a:r>
              <a:rPr lang="en-US" sz="1200" dirty="0" smtClean="0"/>
              <a:t> </a:t>
            </a:r>
            <a:r>
              <a:rPr lang="en-US" sz="1200" dirty="0" err="1" smtClean="0"/>
              <a:t>menghayati</a:t>
            </a:r>
            <a:r>
              <a:rPr lang="en-US" sz="1200" dirty="0" smtClean="0"/>
              <a:t> </a:t>
            </a:r>
            <a:r>
              <a:rPr lang="en-US" sz="1200" dirty="0" err="1" smtClean="0"/>
              <a:t>ajaran</a:t>
            </a:r>
            <a:r>
              <a:rPr lang="en-US" sz="1200" dirty="0" smtClean="0"/>
              <a:t> </a:t>
            </a:r>
            <a:r>
              <a:rPr lang="en-US" sz="1200" dirty="0" err="1" smtClean="0"/>
              <a:t>agamanya</a:t>
            </a:r>
            <a:r>
              <a:rPr lang="en-US" sz="1200" dirty="0" smtClean="0"/>
              <a:t> </a:t>
            </a:r>
            <a:r>
              <a:rPr lang="en-US" sz="1200" dirty="0" err="1" smtClean="0"/>
              <a:t>dengan</a:t>
            </a:r>
            <a:r>
              <a:rPr lang="en-US" sz="1200" dirty="0" smtClean="0"/>
              <a:t> </a:t>
            </a:r>
            <a:r>
              <a:rPr lang="en-US" sz="1200" dirty="0" err="1" smtClean="0"/>
              <a:t>ilmu</a:t>
            </a:r>
            <a:r>
              <a:rPr lang="en-US" sz="1200" dirty="0" smtClean="0"/>
              <a:t>, </a:t>
            </a:r>
            <a:r>
              <a:rPr lang="en-US" sz="1200" dirty="0" err="1" smtClean="0"/>
              <a:t>pengamalan</a:t>
            </a:r>
            <a:r>
              <a:rPr lang="en-US" sz="1200" dirty="0" smtClean="0"/>
              <a:t> </a:t>
            </a:r>
            <a:r>
              <a:rPr lang="en-US" sz="1200" dirty="0" err="1" smtClean="0"/>
              <a:t>dan</a:t>
            </a:r>
            <a:r>
              <a:rPr lang="en-US" sz="1200" dirty="0" smtClean="0"/>
              <a:t> </a:t>
            </a:r>
            <a:r>
              <a:rPr lang="en-US" sz="1200" dirty="0" err="1" smtClean="0"/>
              <a:t>penyebaran</a:t>
            </a:r>
            <a:r>
              <a:rPr lang="en-US" sz="1200" dirty="0" smtClean="0"/>
              <a:t> (</a:t>
            </a:r>
            <a:r>
              <a:rPr lang="en-US" sz="1200" dirty="0" err="1" smtClean="0"/>
              <a:t>dakwah</a:t>
            </a:r>
            <a:r>
              <a:rPr lang="en-US" sz="1200" dirty="0" smtClean="0"/>
              <a:t>). </a:t>
            </a:r>
            <a:r>
              <a:rPr lang="en-US" sz="1200" dirty="0" err="1" smtClean="0"/>
              <a:t>Mereka</a:t>
            </a:r>
            <a:r>
              <a:rPr lang="en-US" sz="1200" dirty="0" smtClean="0"/>
              <a:t> </a:t>
            </a:r>
            <a:r>
              <a:rPr lang="en-US" sz="1200" dirty="0" err="1" smtClean="0"/>
              <a:t>selalu</a:t>
            </a:r>
            <a:r>
              <a:rPr lang="en-US" sz="1200" dirty="0" smtClean="0"/>
              <a:t> </a:t>
            </a:r>
            <a:r>
              <a:rPr lang="en-US" sz="1200" dirty="0" err="1" smtClean="0"/>
              <a:t>mencari</a:t>
            </a:r>
            <a:r>
              <a:rPr lang="en-US" sz="1200" dirty="0" smtClean="0"/>
              <a:t> </a:t>
            </a:r>
            <a:r>
              <a:rPr lang="en-US" sz="1200" dirty="0" err="1" smtClean="0"/>
              <a:t>ilmu</a:t>
            </a:r>
            <a:r>
              <a:rPr lang="en-US" sz="1200" dirty="0" smtClean="0"/>
              <a:t> </a:t>
            </a:r>
            <a:r>
              <a:rPr lang="en-US" sz="1200" dirty="0" err="1" smtClean="0"/>
              <a:t>dulu</a:t>
            </a:r>
            <a:r>
              <a:rPr lang="en-US" sz="1200" dirty="0" smtClean="0"/>
              <a:t> </a:t>
            </a:r>
            <a:r>
              <a:rPr lang="en-US" sz="1200" dirty="0" err="1" smtClean="0"/>
              <a:t>kepada</a:t>
            </a:r>
            <a:r>
              <a:rPr lang="en-US" sz="1200" dirty="0" smtClean="0"/>
              <a:t> </a:t>
            </a:r>
            <a:r>
              <a:rPr lang="en-US" sz="1200" dirty="0" err="1" smtClean="0"/>
              <a:t>orang</a:t>
            </a:r>
            <a:r>
              <a:rPr lang="en-US" sz="1200" dirty="0" smtClean="0"/>
              <a:t> yang </a:t>
            </a:r>
            <a:r>
              <a:rPr lang="en-US" sz="1200" dirty="0" err="1" smtClean="0"/>
              <a:t>dianggap</a:t>
            </a:r>
            <a:r>
              <a:rPr lang="en-US" sz="1200" dirty="0" smtClean="0"/>
              <a:t> </a:t>
            </a:r>
            <a:r>
              <a:rPr lang="en-US" sz="1200" dirty="0" err="1" smtClean="0"/>
              <a:t>ahlinya</a:t>
            </a:r>
            <a:r>
              <a:rPr lang="en-US" sz="1200" dirty="0" smtClean="0"/>
              <a:t> </a:t>
            </a:r>
            <a:r>
              <a:rPr lang="en-US" sz="1200" dirty="0" err="1" smtClean="0"/>
              <a:t>dalam</a:t>
            </a:r>
            <a:r>
              <a:rPr lang="en-US" sz="1200" dirty="0" smtClean="0"/>
              <a:t> </a:t>
            </a:r>
            <a:r>
              <a:rPr lang="en-US" sz="1200" dirty="0" err="1" smtClean="0"/>
              <a:t>ilmu</a:t>
            </a:r>
            <a:r>
              <a:rPr lang="en-US" sz="1200" dirty="0" smtClean="0"/>
              <a:t> agama yang </a:t>
            </a:r>
            <a:r>
              <a:rPr lang="en-US" sz="1200" dirty="0" err="1" smtClean="0"/>
              <a:t>memegang</a:t>
            </a:r>
            <a:r>
              <a:rPr lang="en-US" sz="1200" dirty="0" smtClean="0"/>
              <a:t> </a:t>
            </a:r>
            <a:r>
              <a:rPr lang="en-US" sz="1200" dirty="0" err="1" smtClean="0"/>
              <a:t>teguh</a:t>
            </a:r>
            <a:r>
              <a:rPr lang="en-US" sz="1200" dirty="0" smtClean="0"/>
              <a:t> </a:t>
            </a:r>
            <a:r>
              <a:rPr lang="en-US" sz="1200" dirty="0" err="1" smtClean="0"/>
              <a:t>ajaran</a:t>
            </a:r>
            <a:r>
              <a:rPr lang="en-US" sz="1200" dirty="0" smtClean="0"/>
              <a:t> </a:t>
            </a:r>
            <a:r>
              <a:rPr lang="en-US" sz="1200" dirty="0" err="1" smtClean="0"/>
              <a:t>asli</a:t>
            </a:r>
            <a:r>
              <a:rPr lang="en-US" sz="1200" dirty="0" smtClean="0"/>
              <a:t> yang </a:t>
            </a:r>
            <a:r>
              <a:rPr lang="en-US" sz="1200" dirty="0" err="1" smtClean="0"/>
              <a:t>dibawa</a:t>
            </a:r>
            <a:r>
              <a:rPr lang="en-US" sz="1200" dirty="0" smtClean="0"/>
              <a:t> </a:t>
            </a:r>
            <a:r>
              <a:rPr lang="en-US" sz="1200" dirty="0" err="1" smtClean="0"/>
              <a:t>oleh</a:t>
            </a:r>
            <a:r>
              <a:rPr lang="en-US" sz="1200" dirty="0" smtClean="0"/>
              <a:t> </a:t>
            </a:r>
            <a:r>
              <a:rPr lang="en-US" sz="1200" dirty="0" err="1" smtClean="0"/>
              <a:t>utusan</a:t>
            </a:r>
            <a:r>
              <a:rPr lang="en-US" sz="1200" dirty="0" smtClean="0"/>
              <a:t> </a:t>
            </a:r>
            <a:r>
              <a:rPr lang="en-US" sz="1200" dirty="0" err="1" smtClean="0"/>
              <a:t>dari</a:t>
            </a:r>
            <a:r>
              <a:rPr lang="en-US" sz="1200" dirty="0" smtClean="0"/>
              <a:t> </a:t>
            </a:r>
            <a:r>
              <a:rPr lang="en-US" sz="1200" dirty="0" err="1" smtClean="0"/>
              <a:t>Sesembahannya</a:t>
            </a:r>
            <a:r>
              <a:rPr lang="en-US" sz="1200" dirty="0" smtClean="0"/>
              <a:t> </a:t>
            </a:r>
            <a:r>
              <a:rPr lang="en-US" sz="1200" dirty="0" err="1" smtClean="0"/>
              <a:t>semisal</a:t>
            </a:r>
            <a:r>
              <a:rPr lang="en-US" sz="1200" dirty="0" smtClean="0"/>
              <a:t> </a:t>
            </a:r>
            <a:r>
              <a:rPr lang="en-US" sz="1200" dirty="0" err="1" smtClean="0"/>
              <a:t>Nabi</a:t>
            </a:r>
            <a:r>
              <a:rPr lang="en-US" sz="1200" dirty="0" smtClean="0"/>
              <a:t> </a:t>
            </a:r>
            <a:r>
              <a:rPr lang="en-US" sz="1200" dirty="0" err="1" smtClean="0"/>
              <a:t>atau</a:t>
            </a:r>
            <a:r>
              <a:rPr lang="en-US" sz="1200" dirty="0" smtClean="0"/>
              <a:t> </a:t>
            </a:r>
            <a:r>
              <a:rPr lang="en-US" sz="1200" dirty="0" err="1" smtClean="0"/>
              <a:t>Rasul</a:t>
            </a:r>
            <a:r>
              <a:rPr lang="en-US" sz="1200" dirty="0" smtClean="0"/>
              <a:t> </a:t>
            </a:r>
            <a:r>
              <a:rPr lang="en-US" sz="1200" dirty="0" err="1" smtClean="0"/>
              <a:t>sebelum</a:t>
            </a:r>
            <a:r>
              <a:rPr lang="en-US" sz="1200" dirty="0" smtClean="0"/>
              <a:t> </a:t>
            </a:r>
            <a:r>
              <a:rPr lang="en-US" sz="1200" dirty="0" err="1" smtClean="0"/>
              <a:t>mereka</a:t>
            </a:r>
            <a:r>
              <a:rPr lang="en-US" sz="1200" dirty="0" smtClean="0"/>
              <a:t> </a:t>
            </a:r>
            <a:r>
              <a:rPr lang="en-US" sz="1200" dirty="0" err="1" smtClean="0"/>
              <a:t>mengamalkan</a:t>
            </a:r>
            <a:r>
              <a:rPr lang="en-US" sz="1200" dirty="0" smtClean="0"/>
              <a:t>, </a:t>
            </a:r>
            <a:r>
              <a:rPr lang="en-US" sz="1200" dirty="0" err="1" smtClean="0"/>
              <a:t>mendakwahkan</a:t>
            </a:r>
            <a:r>
              <a:rPr lang="en-US" sz="1200" dirty="0" smtClean="0"/>
              <a:t> </a:t>
            </a:r>
            <a:r>
              <a:rPr lang="en-US" sz="1200" dirty="0" err="1" smtClean="0"/>
              <a:t>dan</a:t>
            </a:r>
            <a:r>
              <a:rPr lang="en-US" sz="1200" dirty="0" smtClean="0"/>
              <a:t> </a:t>
            </a:r>
            <a:r>
              <a:rPr lang="en-US" sz="1200" dirty="0" err="1" smtClean="0"/>
              <a:t>bersabar</a:t>
            </a:r>
            <a:r>
              <a:rPr lang="en-US" sz="1200" dirty="0" smtClean="0"/>
              <a:t> (</a:t>
            </a:r>
            <a:r>
              <a:rPr lang="en-US" sz="1200" dirty="0" err="1" smtClean="0"/>
              <a:t>berpegang</a:t>
            </a:r>
            <a:r>
              <a:rPr lang="en-US" sz="1200" dirty="0" smtClean="0"/>
              <a:t> </a:t>
            </a:r>
            <a:r>
              <a:rPr lang="en-US" sz="1200" dirty="0" err="1" smtClean="0"/>
              <a:t>teguh</a:t>
            </a:r>
            <a:r>
              <a:rPr lang="en-US" sz="1200" dirty="0" smtClean="0"/>
              <a:t>) </a:t>
            </a:r>
            <a:r>
              <a:rPr lang="en-US" sz="1200" dirty="0" err="1" smtClean="0"/>
              <a:t>dengan</a:t>
            </a:r>
            <a:r>
              <a:rPr lang="en-US" sz="1200" dirty="0" smtClean="0"/>
              <a:t> </a:t>
            </a:r>
            <a:r>
              <a:rPr lang="en-US" sz="1200" dirty="0" err="1" smtClean="0"/>
              <a:t>itu</a:t>
            </a:r>
            <a:r>
              <a:rPr lang="en-US" sz="1200" dirty="0" smtClean="0"/>
              <a:t> </a:t>
            </a:r>
            <a:r>
              <a:rPr lang="en-US" sz="1200" dirty="0" err="1" smtClean="0"/>
              <a:t>semua</a:t>
            </a:r>
            <a:endParaRPr lang="en-US" sz="1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1013</TotalTime>
  <Words>2416</Words>
  <Application>Microsoft Office PowerPoint</Application>
  <PresentationFormat>On-screen Show (4:3)</PresentationFormat>
  <Paragraphs>248</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Apex</vt:lpstr>
      <vt:lpstr>PENDIDIKAN AGAMA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AGAMA</dc:title>
  <dc:creator>USER</dc:creator>
  <cp:lastModifiedBy>USER</cp:lastModifiedBy>
  <cp:revision>100</cp:revision>
  <dcterms:created xsi:type="dcterms:W3CDTF">2010-10-14T05:08:01Z</dcterms:created>
  <dcterms:modified xsi:type="dcterms:W3CDTF">2010-10-31T05:51:34Z</dcterms:modified>
</cp:coreProperties>
</file>